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12192000"/>
  <p:notesSz cx="6858000" cy="9144000"/>
  <p:embeddedFontLst>
    <p:embeddedFont>
      <p:font typeface="Montserra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regular.fntdata"/><Relationship Id="rId25" Type="http://schemas.openxmlformats.org/officeDocument/2006/relationships/slide" Target="slides/slide21.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 name="Shape 24"/>
        <p:cNvGrpSpPr/>
        <p:nvPr/>
      </p:nvGrpSpPr>
      <p:grpSpPr>
        <a:xfrm>
          <a:off x="0" y="0"/>
          <a:ext cx="0" cy="0"/>
          <a:chOff x="0" y="0"/>
          <a:chExt cx="0" cy="0"/>
        </a:xfrm>
      </p:grpSpPr>
      <p:sp>
        <p:nvSpPr>
          <p:cNvPr id="25" name="Google Shape;2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 name="Google Shape;2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8f00039ea0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g28f00039ea0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8f00039ea0_0_3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g28f00039ea0_0_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8f00039ea0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g28f00039ea0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8f00039ea0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g28f00039ea0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8f00039ea0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g28f00039ea0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c5d16449d2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g2c5d16449d2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c03cbdcb98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g2c03cbdcb98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5" name="Google Shape;92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8f00039ea0_0_1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28f00039ea0_0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2.jpg"/><Relationship Id="rId5" Type="http://schemas.openxmlformats.org/officeDocument/2006/relationships/image" Target="../media/image5.png"/><Relationship Id="rId6" Type="http://schemas.openxmlformats.org/officeDocument/2006/relationships/image" Target="../media/image32.png"/><Relationship Id="rId7"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7.jpg"/><Relationship Id="rId5" Type="http://schemas.openxmlformats.org/officeDocument/2006/relationships/image" Target="../media/image49.png"/><Relationship Id="rId6"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2.jpg"/><Relationship Id="rId5" Type="http://schemas.openxmlformats.org/officeDocument/2006/relationships/image" Target="../media/image5.png"/><Relationship Id="rId6" Type="http://schemas.openxmlformats.org/officeDocument/2006/relationships/image" Target="../media/image37.png"/><Relationship Id="rId7"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2.jpg"/><Relationship Id="rId5" Type="http://schemas.openxmlformats.org/officeDocument/2006/relationships/image" Target="../media/image5.png"/><Relationship Id="rId6" Type="http://schemas.openxmlformats.org/officeDocument/2006/relationships/image" Target="../media/image42.png"/><Relationship Id="rId7"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2.jpg"/><Relationship Id="rId5" Type="http://schemas.openxmlformats.org/officeDocument/2006/relationships/image" Target="../media/image5.png"/><Relationship Id="rId6" Type="http://schemas.openxmlformats.org/officeDocument/2006/relationships/image" Target="../media/image52.png"/><Relationship Id="rId7"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51.jpg"/><Relationship Id="rId9" Type="http://schemas.openxmlformats.org/officeDocument/2006/relationships/image" Target="../media/image5.png"/><Relationship Id="rId5" Type="http://schemas.openxmlformats.org/officeDocument/2006/relationships/image" Target="../media/image28.jpg"/><Relationship Id="rId6" Type="http://schemas.openxmlformats.org/officeDocument/2006/relationships/image" Target="../media/image35.jpg"/><Relationship Id="rId7" Type="http://schemas.openxmlformats.org/officeDocument/2006/relationships/image" Target="../media/image38.png"/><Relationship Id="rId8"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53.jpg"/><Relationship Id="rId10" Type="http://schemas.openxmlformats.org/officeDocument/2006/relationships/image" Target="../media/image5.png"/><Relationship Id="rId9" Type="http://schemas.openxmlformats.org/officeDocument/2006/relationships/image" Target="../media/image40.png"/><Relationship Id="rId5" Type="http://schemas.openxmlformats.org/officeDocument/2006/relationships/image" Target="../media/image47.jpg"/><Relationship Id="rId6" Type="http://schemas.openxmlformats.org/officeDocument/2006/relationships/image" Target="../media/image46.png"/><Relationship Id="rId7" Type="http://schemas.openxmlformats.org/officeDocument/2006/relationships/image" Target="../media/image54.png"/><Relationship Id="rId8"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39.jp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48.jpg"/><Relationship Id="rId5"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4.jpg"/><Relationship Id="rId11" Type="http://schemas.openxmlformats.org/officeDocument/2006/relationships/image" Target="../media/image5.png"/><Relationship Id="rId10" Type="http://schemas.openxmlformats.org/officeDocument/2006/relationships/image" Target="../media/image16.png"/><Relationship Id="rId9" Type="http://schemas.openxmlformats.org/officeDocument/2006/relationships/image" Target="../media/image2.png"/><Relationship Id="rId5" Type="http://schemas.openxmlformats.org/officeDocument/2006/relationships/hyperlink" Target="https://github.com/cocomelonc/" TargetMode="External"/><Relationship Id="rId6" Type="http://schemas.openxmlformats.org/officeDocument/2006/relationships/hyperlink" Target="https://cocomelonc.github.io/" TargetMode="External"/><Relationship Id="rId7" Type="http://schemas.openxmlformats.org/officeDocument/2006/relationships/image" Target="../media/image7.pn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44.jpg"/><Relationship Id="rId5" Type="http://schemas.openxmlformats.org/officeDocument/2006/relationships/image" Target="../media/image55.jpg"/><Relationship Id="rId6"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cocomelonc.github.io" TargetMode="External"/><Relationship Id="rId4" Type="http://schemas.openxmlformats.org/officeDocument/2006/relationships/hyperlink" Target="https://twitter.com/cocomelonckz" TargetMode="External"/><Relationship Id="rId5" Type="http://schemas.openxmlformats.org/officeDocument/2006/relationships/hyperlink" Target="https://www.linkedin.com/in/zhassulan-zhussupov-5a347419b/" TargetMode="External"/><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8.jp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2.jp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1.jpg"/><Relationship Id="rId4" Type="http://schemas.openxmlformats.org/officeDocument/2006/relationships/image" Target="../media/image3.png"/><Relationship Id="rId9" Type="http://schemas.openxmlformats.org/officeDocument/2006/relationships/image" Target="../media/image1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11.png"/><Relationship Id="rId8"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9.jpg"/><Relationship Id="rId6" Type="http://schemas.openxmlformats.org/officeDocument/2006/relationships/image" Target="../media/image29.jpg"/><Relationship Id="rId7"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1.png"/><Relationship Id="rId5" Type="http://schemas.openxmlformats.org/officeDocument/2006/relationships/image" Target="../media/image26.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3.jpg"/><Relationship Id="rId9" Type="http://schemas.openxmlformats.org/officeDocument/2006/relationships/image" Target="../media/image24.png"/><Relationship Id="rId5" Type="http://schemas.openxmlformats.org/officeDocument/2006/relationships/image" Target="../media/image10.jpg"/><Relationship Id="rId6" Type="http://schemas.openxmlformats.org/officeDocument/2006/relationships/image" Target="../media/image5.png"/><Relationship Id="rId7" Type="http://schemas.openxmlformats.org/officeDocument/2006/relationships/image" Target="../media/image15.jpg"/><Relationship Id="rId8"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2.jpg"/><Relationship Id="rId5" Type="http://schemas.openxmlformats.org/officeDocument/2006/relationships/image" Target="../media/image5.png"/><Relationship Id="rId6" Type="http://schemas.openxmlformats.org/officeDocument/2006/relationships/image" Target="../media/image25.png"/><Relationship Id="rId7"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7" name="Shape 27"/>
        <p:cNvGrpSpPr/>
        <p:nvPr/>
      </p:nvGrpSpPr>
      <p:grpSpPr>
        <a:xfrm>
          <a:off x="0" y="0"/>
          <a:ext cx="0" cy="0"/>
          <a:chOff x="0" y="0"/>
          <a:chExt cx="0" cy="0"/>
        </a:xfrm>
      </p:grpSpPr>
      <p:sp>
        <p:nvSpPr>
          <p:cNvPr id="28" name="Google Shape;28;p4"/>
          <p:cNvSpPr/>
          <p:nvPr/>
        </p:nvSpPr>
        <p:spPr>
          <a:xfrm>
            <a:off x="358582" y="2436428"/>
            <a:ext cx="332496" cy="353178"/>
          </a:xfrm>
          <a:custGeom>
            <a:rect b="b" l="l" r="r" t="t"/>
            <a:pathLst>
              <a:path extrusionOk="0" h="353178" w="332496">
                <a:moveTo>
                  <a:pt x="84168" y="285222"/>
                </a:moveTo>
                <a:lnTo>
                  <a:pt x="53139" y="61884"/>
                </a:lnTo>
                <a:lnTo>
                  <a:pt x="261459" y="148284"/>
                </a:lnTo>
                <a:lnTo>
                  <a:pt x="84168" y="285222"/>
                </a:lnTo>
                <a:moveTo>
                  <a:pt x="10351" y="4113"/>
                </a:moveTo>
                <a:cubicBezTo>
                  <a:pt x="9939" y="4421"/>
                  <a:pt x="9562" y="4696"/>
                  <a:pt x="9185" y="5004"/>
                </a:cubicBezTo>
                <a:cubicBezTo>
                  <a:pt x="2465" y="10216"/>
                  <a:pt x="-964" y="18650"/>
                  <a:pt x="236" y="27084"/>
                </a:cubicBezTo>
                <a:lnTo>
                  <a:pt x="42647" y="332398"/>
                </a:lnTo>
                <a:cubicBezTo>
                  <a:pt x="43813" y="340867"/>
                  <a:pt x="49402" y="348067"/>
                  <a:pt x="57288" y="351358"/>
                </a:cubicBezTo>
                <a:cubicBezTo>
                  <a:pt x="64865" y="354513"/>
                  <a:pt x="73573" y="353518"/>
                  <a:pt x="80259" y="348753"/>
                </a:cubicBezTo>
                <a:lnTo>
                  <a:pt x="80911" y="348273"/>
                </a:lnTo>
                <a:lnTo>
                  <a:pt x="323345" y="161038"/>
                </a:lnTo>
                <a:cubicBezTo>
                  <a:pt x="330065" y="155827"/>
                  <a:pt x="333459" y="147393"/>
                  <a:pt x="332259" y="138993"/>
                </a:cubicBezTo>
                <a:cubicBezTo>
                  <a:pt x="331094" y="130524"/>
                  <a:pt x="325539" y="123290"/>
                  <a:pt x="317619" y="120033"/>
                </a:cubicBezTo>
                <a:lnTo>
                  <a:pt x="32808" y="1919"/>
                </a:lnTo>
                <a:cubicBezTo>
                  <a:pt x="25436" y="-1270"/>
                  <a:pt x="16967" y="-447"/>
                  <a:pt x="10351" y="4113"/>
                </a:cubicBezTo>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 name="Google Shape;29;p4"/>
          <p:cNvSpPr/>
          <p:nvPr/>
        </p:nvSpPr>
        <p:spPr>
          <a:xfrm>
            <a:off x="613692" y="30713"/>
            <a:ext cx="898330" cy="637714"/>
          </a:xfrm>
          <a:custGeom>
            <a:rect b="b" l="l" r="r" t="t"/>
            <a:pathLst>
              <a:path extrusionOk="0" h="637714" w="898330">
                <a:moveTo>
                  <a:pt x="25992" y="0"/>
                </a:moveTo>
                <a:cubicBezTo>
                  <a:pt x="11664" y="25"/>
                  <a:pt x="58" y="11640"/>
                  <a:pt x="45" y="25968"/>
                </a:cubicBezTo>
                <a:cubicBezTo>
                  <a:pt x="55" y="40300"/>
                  <a:pt x="11664" y="51920"/>
                  <a:pt x="25995" y="51943"/>
                </a:cubicBezTo>
                <a:cubicBezTo>
                  <a:pt x="40327" y="51922"/>
                  <a:pt x="51939" y="40301"/>
                  <a:pt x="51946" y="25968"/>
                </a:cubicBezTo>
                <a:cubicBezTo>
                  <a:pt x="51936" y="11636"/>
                  <a:pt x="40323" y="19"/>
                  <a:pt x="25992" y="0"/>
                </a:cubicBezTo>
                <a:close/>
                <a:moveTo>
                  <a:pt x="308126" y="0"/>
                </a:moveTo>
                <a:cubicBezTo>
                  <a:pt x="293794" y="19"/>
                  <a:pt x="282182" y="11636"/>
                  <a:pt x="282171" y="25968"/>
                </a:cubicBezTo>
                <a:cubicBezTo>
                  <a:pt x="282178" y="40302"/>
                  <a:pt x="293791" y="51924"/>
                  <a:pt x="308126" y="51943"/>
                </a:cubicBezTo>
                <a:cubicBezTo>
                  <a:pt x="322457" y="51920"/>
                  <a:pt x="334066" y="40300"/>
                  <a:pt x="334077" y="25968"/>
                </a:cubicBezTo>
                <a:cubicBezTo>
                  <a:pt x="334063" y="11638"/>
                  <a:pt x="322454" y="23"/>
                  <a:pt x="308126" y="0"/>
                </a:cubicBezTo>
                <a:close/>
                <a:moveTo>
                  <a:pt x="590253" y="0"/>
                </a:moveTo>
                <a:cubicBezTo>
                  <a:pt x="575921" y="19"/>
                  <a:pt x="564309" y="11636"/>
                  <a:pt x="564295" y="25968"/>
                </a:cubicBezTo>
                <a:cubicBezTo>
                  <a:pt x="564305" y="40303"/>
                  <a:pt x="575918" y="51924"/>
                  <a:pt x="590253" y="51943"/>
                </a:cubicBezTo>
                <a:cubicBezTo>
                  <a:pt x="604584" y="51922"/>
                  <a:pt x="616197" y="40301"/>
                  <a:pt x="616204" y="25968"/>
                </a:cubicBezTo>
                <a:cubicBezTo>
                  <a:pt x="616193" y="11638"/>
                  <a:pt x="604584" y="21"/>
                  <a:pt x="590253" y="0"/>
                </a:cubicBezTo>
                <a:close/>
                <a:moveTo>
                  <a:pt x="872380" y="0"/>
                </a:moveTo>
                <a:cubicBezTo>
                  <a:pt x="858048" y="21"/>
                  <a:pt x="846439" y="11638"/>
                  <a:pt x="846429" y="25968"/>
                </a:cubicBezTo>
                <a:cubicBezTo>
                  <a:pt x="846436" y="40301"/>
                  <a:pt x="858048" y="51922"/>
                  <a:pt x="872380" y="51943"/>
                </a:cubicBezTo>
                <a:cubicBezTo>
                  <a:pt x="886714" y="51922"/>
                  <a:pt x="898323" y="40301"/>
                  <a:pt x="898330" y="25968"/>
                </a:cubicBezTo>
                <a:cubicBezTo>
                  <a:pt x="898320" y="11638"/>
                  <a:pt x="886711" y="21"/>
                  <a:pt x="872380" y="0"/>
                </a:cubicBezTo>
                <a:close/>
                <a:moveTo>
                  <a:pt x="25992" y="195257"/>
                </a:moveTo>
                <a:cubicBezTo>
                  <a:pt x="11647" y="195246"/>
                  <a:pt x="10" y="206864"/>
                  <a:pt x="0" y="221208"/>
                </a:cubicBezTo>
                <a:cubicBezTo>
                  <a:pt x="-10" y="235552"/>
                  <a:pt x="11606" y="247189"/>
                  <a:pt x="25951" y="247200"/>
                </a:cubicBezTo>
                <a:cubicBezTo>
                  <a:pt x="40296" y="247211"/>
                  <a:pt x="51932" y="235593"/>
                  <a:pt x="51943" y="221249"/>
                </a:cubicBezTo>
                <a:cubicBezTo>
                  <a:pt x="51943" y="221241"/>
                  <a:pt x="51943" y="221233"/>
                  <a:pt x="51943" y="221225"/>
                </a:cubicBezTo>
                <a:cubicBezTo>
                  <a:pt x="51929" y="206895"/>
                  <a:pt x="40320" y="195280"/>
                  <a:pt x="25992" y="195257"/>
                </a:cubicBezTo>
                <a:close/>
                <a:moveTo>
                  <a:pt x="308126" y="195257"/>
                </a:moveTo>
                <a:cubicBezTo>
                  <a:pt x="293781" y="195246"/>
                  <a:pt x="282144" y="206864"/>
                  <a:pt x="282134" y="221208"/>
                </a:cubicBezTo>
                <a:cubicBezTo>
                  <a:pt x="282123" y="235552"/>
                  <a:pt x="293739" y="247189"/>
                  <a:pt x="308084" y="247200"/>
                </a:cubicBezTo>
                <a:cubicBezTo>
                  <a:pt x="322430" y="247211"/>
                  <a:pt x="334066" y="235593"/>
                  <a:pt x="334077" y="221249"/>
                </a:cubicBezTo>
                <a:cubicBezTo>
                  <a:pt x="334077" y="221241"/>
                  <a:pt x="334077" y="221233"/>
                  <a:pt x="334077" y="221225"/>
                </a:cubicBezTo>
                <a:cubicBezTo>
                  <a:pt x="334066" y="206895"/>
                  <a:pt x="322457" y="195278"/>
                  <a:pt x="308126" y="195257"/>
                </a:cubicBezTo>
                <a:close/>
                <a:moveTo>
                  <a:pt x="590253" y="195257"/>
                </a:moveTo>
                <a:cubicBezTo>
                  <a:pt x="575908" y="195246"/>
                  <a:pt x="564271" y="206864"/>
                  <a:pt x="564261" y="221208"/>
                </a:cubicBezTo>
                <a:cubicBezTo>
                  <a:pt x="564250" y="235552"/>
                  <a:pt x="575866" y="247189"/>
                  <a:pt x="590212" y="247200"/>
                </a:cubicBezTo>
                <a:cubicBezTo>
                  <a:pt x="604553" y="247211"/>
                  <a:pt x="616193" y="235593"/>
                  <a:pt x="616204" y="221249"/>
                </a:cubicBezTo>
                <a:cubicBezTo>
                  <a:pt x="616204" y="221241"/>
                  <a:pt x="616204" y="221233"/>
                  <a:pt x="616204" y="221225"/>
                </a:cubicBezTo>
                <a:cubicBezTo>
                  <a:pt x="616190" y="206895"/>
                  <a:pt x="604581" y="195280"/>
                  <a:pt x="590253" y="195257"/>
                </a:cubicBezTo>
                <a:close/>
                <a:moveTo>
                  <a:pt x="872380" y="195257"/>
                </a:moveTo>
                <a:cubicBezTo>
                  <a:pt x="858034" y="195246"/>
                  <a:pt x="846398" y="206864"/>
                  <a:pt x="846387" y="221208"/>
                </a:cubicBezTo>
                <a:cubicBezTo>
                  <a:pt x="846377" y="235552"/>
                  <a:pt x="857993" y="247189"/>
                  <a:pt x="872338" y="247200"/>
                </a:cubicBezTo>
                <a:cubicBezTo>
                  <a:pt x="886684" y="247211"/>
                  <a:pt x="898320" y="235593"/>
                  <a:pt x="898330" y="221249"/>
                </a:cubicBezTo>
                <a:cubicBezTo>
                  <a:pt x="898330" y="221241"/>
                  <a:pt x="898330" y="221233"/>
                  <a:pt x="898330" y="221225"/>
                </a:cubicBezTo>
                <a:cubicBezTo>
                  <a:pt x="898320" y="206895"/>
                  <a:pt x="886711" y="195278"/>
                  <a:pt x="872380" y="195257"/>
                </a:cubicBezTo>
                <a:close/>
                <a:moveTo>
                  <a:pt x="25992" y="390514"/>
                </a:moveTo>
                <a:cubicBezTo>
                  <a:pt x="11650" y="390505"/>
                  <a:pt x="17" y="402123"/>
                  <a:pt x="7" y="416465"/>
                </a:cubicBezTo>
                <a:cubicBezTo>
                  <a:pt x="-3" y="430807"/>
                  <a:pt x="11616" y="442440"/>
                  <a:pt x="25958" y="442450"/>
                </a:cubicBezTo>
                <a:cubicBezTo>
                  <a:pt x="40300" y="442461"/>
                  <a:pt x="51932" y="430841"/>
                  <a:pt x="51943" y="416499"/>
                </a:cubicBezTo>
                <a:cubicBezTo>
                  <a:pt x="51943" y="416496"/>
                  <a:pt x="51943" y="416489"/>
                  <a:pt x="51943" y="416486"/>
                </a:cubicBezTo>
                <a:cubicBezTo>
                  <a:pt x="51932" y="402155"/>
                  <a:pt x="40323" y="390537"/>
                  <a:pt x="25992" y="390514"/>
                </a:cubicBezTo>
                <a:close/>
                <a:moveTo>
                  <a:pt x="308126" y="390514"/>
                </a:moveTo>
                <a:cubicBezTo>
                  <a:pt x="293784" y="390505"/>
                  <a:pt x="282151" y="402123"/>
                  <a:pt x="282141" y="416465"/>
                </a:cubicBezTo>
                <a:cubicBezTo>
                  <a:pt x="282130" y="430807"/>
                  <a:pt x="293750" y="442440"/>
                  <a:pt x="308091" y="442450"/>
                </a:cubicBezTo>
                <a:cubicBezTo>
                  <a:pt x="322433" y="442461"/>
                  <a:pt x="334066" y="430841"/>
                  <a:pt x="334077" y="416499"/>
                </a:cubicBezTo>
                <a:cubicBezTo>
                  <a:pt x="334077" y="416496"/>
                  <a:pt x="334077" y="416489"/>
                  <a:pt x="334077" y="416486"/>
                </a:cubicBezTo>
                <a:cubicBezTo>
                  <a:pt x="334066" y="402154"/>
                  <a:pt x="322457" y="390535"/>
                  <a:pt x="308126" y="390514"/>
                </a:cubicBezTo>
                <a:close/>
                <a:moveTo>
                  <a:pt x="590253" y="390514"/>
                </a:moveTo>
                <a:cubicBezTo>
                  <a:pt x="575911" y="390505"/>
                  <a:pt x="564278" y="402123"/>
                  <a:pt x="564267" y="416465"/>
                </a:cubicBezTo>
                <a:cubicBezTo>
                  <a:pt x="564257" y="430807"/>
                  <a:pt x="575877" y="442440"/>
                  <a:pt x="590218" y="442450"/>
                </a:cubicBezTo>
                <a:cubicBezTo>
                  <a:pt x="604560" y="442461"/>
                  <a:pt x="616193" y="430841"/>
                  <a:pt x="616204" y="416499"/>
                </a:cubicBezTo>
                <a:cubicBezTo>
                  <a:pt x="616204" y="416496"/>
                  <a:pt x="616204" y="416489"/>
                  <a:pt x="616204" y="416486"/>
                </a:cubicBezTo>
                <a:cubicBezTo>
                  <a:pt x="616193" y="402155"/>
                  <a:pt x="604584" y="390537"/>
                  <a:pt x="590253" y="390514"/>
                </a:cubicBezTo>
                <a:close/>
                <a:moveTo>
                  <a:pt x="872380" y="390514"/>
                </a:moveTo>
                <a:cubicBezTo>
                  <a:pt x="858038" y="390505"/>
                  <a:pt x="846405" y="402123"/>
                  <a:pt x="846394" y="416465"/>
                </a:cubicBezTo>
                <a:cubicBezTo>
                  <a:pt x="846384" y="430807"/>
                  <a:pt x="858003" y="442440"/>
                  <a:pt x="872345" y="442450"/>
                </a:cubicBezTo>
                <a:cubicBezTo>
                  <a:pt x="886687" y="442461"/>
                  <a:pt x="898320" y="430841"/>
                  <a:pt x="898330" y="416499"/>
                </a:cubicBezTo>
                <a:cubicBezTo>
                  <a:pt x="898330" y="416496"/>
                  <a:pt x="898330" y="416489"/>
                  <a:pt x="898330" y="416486"/>
                </a:cubicBezTo>
                <a:cubicBezTo>
                  <a:pt x="898320" y="402154"/>
                  <a:pt x="886711" y="390535"/>
                  <a:pt x="872380" y="390514"/>
                </a:cubicBezTo>
                <a:close/>
                <a:moveTo>
                  <a:pt x="25992" y="585771"/>
                </a:moveTo>
                <a:cubicBezTo>
                  <a:pt x="11647" y="585761"/>
                  <a:pt x="10" y="597377"/>
                  <a:pt x="0" y="611722"/>
                </a:cubicBezTo>
                <a:cubicBezTo>
                  <a:pt x="-10" y="626067"/>
                  <a:pt x="11606" y="637704"/>
                  <a:pt x="25951" y="637714"/>
                </a:cubicBezTo>
                <a:cubicBezTo>
                  <a:pt x="40296" y="637725"/>
                  <a:pt x="51932" y="626109"/>
                  <a:pt x="51943" y="611763"/>
                </a:cubicBezTo>
                <a:cubicBezTo>
                  <a:pt x="51943" y="611757"/>
                  <a:pt x="51943" y="611750"/>
                  <a:pt x="51943" y="611743"/>
                </a:cubicBezTo>
                <a:cubicBezTo>
                  <a:pt x="51932" y="597411"/>
                  <a:pt x="40323" y="585795"/>
                  <a:pt x="25992" y="585771"/>
                </a:cubicBezTo>
                <a:close/>
                <a:moveTo>
                  <a:pt x="308126" y="585771"/>
                </a:moveTo>
                <a:cubicBezTo>
                  <a:pt x="293781" y="585761"/>
                  <a:pt x="282144" y="597377"/>
                  <a:pt x="282134" y="611722"/>
                </a:cubicBezTo>
                <a:cubicBezTo>
                  <a:pt x="282123" y="626067"/>
                  <a:pt x="293739" y="637704"/>
                  <a:pt x="308084" y="637714"/>
                </a:cubicBezTo>
                <a:cubicBezTo>
                  <a:pt x="322430" y="637725"/>
                  <a:pt x="334066" y="626109"/>
                  <a:pt x="334077" y="611763"/>
                </a:cubicBezTo>
                <a:cubicBezTo>
                  <a:pt x="334077" y="611757"/>
                  <a:pt x="334077" y="611750"/>
                  <a:pt x="334077" y="611743"/>
                </a:cubicBezTo>
                <a:cubicBezTo>
                  <a:pt x="334066" y="597411"/>
                  <a:pt x="322457" y="585792"/>
                  <a:pt x="308126" y="585771"/>
                </a:cubicBezTo>
                <a:close/>
                <a:moveTo>
                  <a:pt x="590253" y="585771"/>
                </a:moveTo>
                <a:cubicBezTo>
                  <a:pt x="575908" y="585761"/>
                  <a:pt x="564271" y="597377"/>
                  <a:pt x="564261" y="611722"/>
                </a:cubicBezTo>
                <a:cubicBezTo>
                  <a:pt x="564250" y="626067"/>
                  <a:pt x="575866" y="637704"/>
                  <a:pt x="590212" y="637714"/>
                </a:cubicBezTo>
                <a:cubicBezTo>
                  <a:pt x="604553" y="637725"/>
                  <a:pt x="616193" y="626109"/>
                  <a:pt x="616204" y="611763"/>
                </a:cubicBezTo>
                <a:cubicBezTo>
                  <a:pt x="616204" y="611757"/>
                  <a:pt x="616204" y="611750"/>
                  <a:pt x="616204" y="611743"/>
                </a:cubicBezTo>
                <a:cubicBezTo>
                  <a:pt x="616193" y="597411"/>
                  <a:pt x="604584" y="585795"/>
                  <a:pt x="590253" y="585771"/>
                </a:cubicBezTo>
                <a:close/>
                <a:moveTo>
                  <a:pt x="872380" y="585771"/>
                </a:moveTo>
                <a:cubicBezTo>
                  <a:pt x="858034" y="585761"/>
                  <a:pt x="846398" y="597377"/>
                  <a:pt x="846387" y="611722"/>
                </a:cubicBezTo>
                <a:cubicBezTo>
                  <a:pt x="846377" y="626067"/>
                  <a:pt x="857993" y="637704"/>
                  <a:pt x="872338" y="637714"/>
                </a:cubicBezTo>
                <a:cubicBezTo>
                  <a:pt x="886684" y="637725"/>
                  <a:pt x="898320" y="626109"/>
                  <a:pt x="898330" y="611763"/>
                </a:cubicBezTo>
                <a:cubicBezTo>
                  <a:pt x="898330" y="611757"/>
                  <a:pt x="898330" y="611750"/>
                  <a:pt x="898330" y="611743"/>
                </a:cubicBezTo>
                <a:cubicBezTo>
                  <a:pt x="898320" y="597411"/>
                  <a:pt x="886711" y="585792"/>
                  <a:pt x="872380" y="585771"/>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 name="Google Shape;30;p4"/>
          <p:cNvSpPr/>
          <p:nvPr/>
        </p:nvSpPr>
        <p:spPr>
          <a:xfrm>
            <a:off x="36606" y="1495272"/>
            <a:ext cx="1261937" cy="178330"/>
          </a:xfrm>
          <a:custGeom>
            <a:rect b="b" l="l" r="r" t="t"/>
            <a:pathLst>
              <a:path extrusionOk="0" h="178330" w="1261937">
                <a:moveTo>
                  <a:pt x="1064195" y="14"/>
                </a:moveTo>
                <a:cubicBezTo>
                  <a:pt x="1008052" y="14"/>
                  <a:pt x="980051" y="41921"/>
                  <a:pt x="957545" y="75607"/>
                </a:cubicBezTo>
                <a:cubicBezTo>
                  <a:pt x="935085" y="109207"/>
                  <a:pt x="919852" y="129795"/>
                  <a:pt x="890723" y="129795"/>
                </a:cubicBezTo>
                <a:cubicBezTo>
                  <a:pt x="861593" y="129795"/>
                  <a:pt x="846412" y="109197"/>
                  <a:pt x="823972" y="75607"/>
                </a:cubicBezTo>
                <a:cubicBezTo>
                  <a:pt x="801487" y="41921"/>
                  <a:pt x="773486" y="14"/>
                  <a:pt x="717371" y="14"/>
                </a:cubicBezTo>
                <a:cubicBezTo>
                  <a:pt x="661255" y="14"/>
                  <a:pt x="633254" y="41921"/>
                  <a:pt x="610742" y="75607"/>
                </a:cubicBezTo>
                <a:cubicBezTo>
                  <a:pt x="588305" y="109207"/>
                  <a:pt x="573072" y="129795"/>
                  <a:pt x="543974" y="129795"/>
                </a:cubicBezTo>
                <a:cubicBezTo>
                  <a:pt x="514876" y="129795"/>
                  <a:pt x="499660" y="109197"/>
                  <a:pt x="477223" y="75607"/>
                </a:cubicBezTo>
                <a:cubicBezTo>
                  <a:pt x="454732" y="41921"/>
                  <a:pt x="426737" y="14"/>
                  <a:pt x="370619" y="14"/>
                </a:cubicBezTo>
                <a:cubicBezTo>
                  <a:pt x="314500" y="14"/>
                  <a:pt x="286543" y="41921"/>
                  <a:pt x="264062" y="75607"/>
                </a:cubicBezTo>
                <a:cubicBezTo>
                  <a:pt x="241625" y="109207"/>
                  <a:pt x="226396" y="129795"/>
                  <a:pt x="197335" y="129795"/>
                </a:cubicBezTo>
                <a:cubicBezTo>
                  <a:pt x="168275" y="129795"/>
                  <a:pt x="153024" y="109197"/>
                  <a:pt x="130608" y="75607"/>
                </a:cubicBezTo>
                <a:cubicBezTo>
                  <a:pt x="108124" y="41921"/>
                  <a:pt x="80147" y="14"/>
                  <a:pt x="24031" y="14"/>
                </a:cubicBezTo>
                <a:cubicBezTo>
                  <a:pt x="10695" y="82"/>
                  <a:pt x="-62" y="10947"/>
                  <a:pt x="0" y="24285"/>
                </a:cubicBezTo>
                <a:cubicBezTo>
                  <a:pt x="-64" y="37625"/>
                  <a:pt x="10697" y="48494"/>
                  <a:pt x="24038" y="48562"/>
                </a:cubicBezTo>
                <a:cubicBezTo>
                  <a:pt x="53119" y="48562"/>
                  <a:pt x="68325" y="69161"/>
                  <a:pt x="90761" y="102734"/>
                </a:cubicBezTo>
                <a:cubicBezTo>
                  <a:pt x="113243" y="136433"/>
                  <a:pt x="141220" y="178330"/>
                  <a:pt x="197335" y="178330"/>
                </a:cubicBezTo>
                <a:cubicBezTo>
                  <a:pt x="253451" y="178330"/>
                  <a:pt x="281431" y="136419"/>
                  <a:pt x="303916" y="102734"/>
                </a:cubicBezTo>
                <a:cubicBezTo>
                  <a:pt x="326332" y="69134"/>
                  <a:pt x="341565" y="48562"/>
                  <a:pt x="370619" y="48562"/>
                </a:cubicBezTo>
                <a:cubicBezTo>
                  <a:pt x="399672" y="48562"/>
                  <a:pt x="414933" y="69161"/>
                  <a:pt x="437373" y="102734"/>
                </a:cubicBezTo>
                <a:cubicBezTo>
                  <a:pt x="459878" y="136433"/>
                  <a:pt x="487852" y="178330"/>
                  <a:pt x="543974" y="178330"/>
                </a:cubicBezTo>
                <a:cubicBezTo>
                  <a:pt x="600096" y="178330"/>
                  <a:pt x="628115" y="136419"/>
                  <a:pt x="650603" y="102734"/>
                </a:cubicBezTo>
                <a:cubicBezTo>
                  <a:pt x="673036" y="69134"/>
                  <a:pt x="688296" y="48562"/>
                  <a:pt x="717374" y="48562"/>
                </a:cubicBezTo>
                <a:cubicBezTo>
                  <a:pt x="746452" y="48562"/>
                  <a:pt x="761685" y="69161"/>
                  <a:pt x="784125" y="102734"/>
                </a:cubicBezTo>
                <a:cubicBezTo>
                  <a:pt x="806627" y="136433"/>
                  <a:pt x="834604" y="178330"/>
                  <a:pt x="890723" y="178330"/>
                </a:cubicBezTo>
                <a:cubicBezTo>
                  <a:pt x="946841" y="178330"/>
                  <a:pt x="974887" y="136419"/>
                  <a:pt x="997372" y="102734"/>
                </a:cubicBezTo>
                <a:cubicBezTo>
                  <a:pt x="1019832" y="69134"/>
                  <a:pt x="1035086" y="48562"/>
                  <a:pt x="1064195" y="48562"/>
                </a:cubicBezTo>
                <a:cubicBezTo>
                  <a:pt x="1093303" y="48562"/>
                  <a:pt x="1108550" y="69161"/>
                  <a:pt x="1131014" y="102734"/>
                </a:cubicBezTo>
                <a:cubicBezTo>
                  <a:pt x="1153523" y="136433"/>
                  <a:pt x="1181520" y="178330"/>
                  <a:pt x="1237663" y="178330"/>
                </a:cubicBezTo>
                <a:cubicBezTo>
                  <a:pt x="1251069" y="178330"/>
                  <a:pt x="1261938" y="167462"/>
                  <a:pt x="1261938" y="154056"/>
                </a:cubicBezTo>
                <a:cubicBezTo>
                  <a:pt x="1261938" y="140650"/>
                  <a:pt x="1251069" y="129782"/>
                  <a:pt x="1237663" y="129782"/>
                </a:cubicBezTo>
                <a:cubicBezTo>
                  <a:pt x="1208558" y="129782"/>
                  <a:pt x="1193301" y="109183"/>
                  <a:pt x="1170868" y="75593"/>
                </a:cubicBezTo>
                <a:cubicBezTo>
                  <a:pt x="1148359" y="41907"/>
                  <a:pt x="1120331" y="0"/>
                  <a:pt x="1064195" y="0"/>
                </a:cubicBezTo>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1" name="Google Shape;31;p4"/>
          <p:cNvGrpSpPr/>
          <p:nvPr/>
        </p:nvGrpSpPr>
        <p:grpSpPr>
          <a:xfrm>
            <a:off x="8968113" y="5858173"/>
            <a:ext cx="2100755" cy="999827"/>
            <a:chOff x="8968113" y="5858173"/>
            <a:chExt cx="2100755" cy="999827"/>
          </a:xfrm>
        </p:grpSpPr>
        <p:sp>
          <p:nvSpPr>
            <p:cNvPr id="32" name="Google Shape;32;p4"/>
            <p:cNvSpPr/>
            <p:nvPr/>
          </p:nvSpPr>
          <p:spPr>
            <a:xfrm>
              <a:off x="9077245" y="5858173"/>
              <a:ext cx="1100228" cy="588308"/>
            </a:xfrm>
            <a:custGeom>
              <a:rect b="b" l="l" r="r" t="t"/>
              <a:pathLst>
                <a:path extrusionOk="0" h="588308" w="1100228">
                  <a:moveTo>
                    <a:pt x="992743" y="0"/>
                  </a:moveTo>
                  <a:cubicBezTo>
                    <a:pt x="1028709" y="1166"/>
                    <a:pt x="1064572" y="4183"/>
                    <a:pt x="1100228" y="8983"/>
                  </a:cubicBezTo>
                  <a:lnTo>
                    <a:pt x="0" y="588308"/>
                  </a:lnTo>
                  <a:cubicBezTo>
                    <a:pt x="16252" y="556217"/>
                    <a:pt x="34080" y="524914"/>
                    <a:pt x="53452" y="494606"/>
                  </a:cubicBezTo>
                  <a:lnTo>
                    <a:pt x="99274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 name="Google Shape;33;p4"/>
            <p:cNvSpPr/>
            <p:nvPr/>
          </p:nvSpPr>
          <p:spPr>
            <a:xfrm>
              <a:off x="9250113" y="5868870"/>
              <a:ext cx="626195" cy="329726"/>
            </a:xfrm>
            <a:custGeom>
              <a:rect b="b" l="l" r="r" t="t"/>
              <a:pathLst>
                <a:path extrusionOk="0" h="329726" w="626195">
                  <a:moveTo>
                    <a:pt x="626195" y="0"/>
                  </a:moveTo>
                  <a:lnTo>
                    <a:pt x="0" y="329726"/>
                  </a:lnTo>
                  <a:cubicBezTo>
                    <a:pt x="66035" y="258754"/>
                    <a:pt x="141360" y="197040"/>
                    <a:pt x="223921" y="146263"/>
                  </a:cubicBezTo>
                  <a:lnTo>
                    <a:pt x="346389" y="81771"/>
                  </a:lnTo>
                  <a:cubicBezTo>
                    <a:pt x="435463" y="41795"/>
                    <a:pt x="529612" y="14297"/>
                    <a:pt x="626195" y="0"/>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 name="Google Shape;34;p4"/>
            <p:cNvSpPr/>
            <p:nvPr/>
          </p:nvSpPr>
          <p:spPr>
            <a:xfrm>
              <a:off x="9001200" y="5891773"/>
              <a:ext cx="1381714" cy="751611"/>
            </a:xfrm>
            <a:custGeom>
              <a:rect b="b" l="l" r="r" t="t"/>
              <a:pathLst>
                <a:path extrusionOk="0" h="751611" w="1381714">
                  <a:moveTo>
                    <a:pt x="1302891" y="0"/>
                  </a:moveTo>
                  <a:cubicBezTo>
                    <a:pt x="1329633" y="6926"/>
                    <a:pt x="1355828" y="15120"/>
                    <a:pt x="1381714" y="24034"/>
                  </a:cubicBezTo>
                  <a:lnTo>
                    <a:pt x="0" y="751611"/>
                  </a:lnTo>
                  <a:cubicBezTo>
                    <a:pt x="7336" y="725006"/>
                    <a:pt x="15497" y="698743"/>
                    <a:pt x="24788" y="672994"/>
                  </a:cubicBezTo>
                  <a:lnTo>
                    <a:pt x="130289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 name="Google Shape;35;p4"/>
            <p:cNvSpPr/>
            <p:nvPr/>
          </p:nvSpPr>
          <p:spPr>
            <a:xfrm>
              <a:off x="8968113" y="5955339"/>
              <a:ext cx="1577178" cy="862320"/>
            </a:xfrm>
            <a:custGeom>
              <a:rect b="b" l="l" r="r" t="t"/>
              <a:pathLst>
                <a:path extrusionOk="0" h="862320" w="1577178">
                  <a:moveTo>
                    <a:pt x="1513132" y="0"/>
                  </a:moveTo>
                  <a:cubicBezTo>
                    <a:pt x="1534835" y="9977"/>
                    <a:pt x="1556264" y="20468"/>
                    <a:pt x="1577178" y="31851"/>
                  </a:cubicBezTo>
                  <a:lnTo>
                    <a:pt x="0" y="862320"/>
                  </a:lnTo>
                  <a:cubicBezTo>
                    <a:pt x="2469" y="838457"/>
                    <a:pt x="5966" y="814868"/>
                    <a:pt x="9978" y="791485"/>
                  </a:cubicBezTo>
                  <a:lnTo>
                    <a:pt x="151313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 name="Google Shape;36;p4"/>
            <p:cNvSpPr/>
            <p:nvPr/>
          </p:nvSpPr>
          <p:spPr>
            <a:xfrm>
              <a:off x="9064853" y="6036013"/>
              <a:ext cx="1614152" cy="821987"/>
            </a:xfrm>
            <a:custGeom>
              <a:rect b="b" l="l" r="r" t="t"/>
              <a:pathLst>
                <a:path extrusionOk="0" h="821986" w="1614152">
                  <a:moveTo>
                    <a:pt x="1561078" y="0"/>
                  </a:moveTo>
                  <a:cubicBezTo>
                    <a:pt x="1579146" y="11966"/>
                    <a:pt x="1596837" y="24514"/>
                    <a:pt x="1614152" y="37611"/>
                  </a:cubicBezTo>
                  <a:lnTo>
                    <a:pt x="124532" y="821987"/>
                  </a:lnTo>
                  <a:lnTo>
                    <a:pt x="0" y="821987"/>
                  </a:lnTo>
                  <a:lnTo>
                    <a:pt x="1561078"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 name="Google Shape;37;p4"/>
            <p:cNvSpPr/>
            <p:nvPr/>
          </p:nvSpPr>
          <p:spPr>
            <a:xfrm>
              <a:off x="9362729" y="6129304"/>
              <a:ext cx="1428596" cy="728696"/>
            </a:xfrm>
            <a:custGeom>
              <a:rect b="b" l="l" r="r" t="t"/>
              <a:pathLst>
                <a:path extrusionOk="0" h="728696" w="1428596">
                  <a:moveTo>
                    <a:pt x="1383853" y="0"/>
                  </a:moveTo>
                  <a:cubicBezTo>
                    <a:pt x="1399144" y="13646"/>
                    <a:pt x="1414127" y="27532"/>
                    <a:pt x="1428596" y="42035"/>
                  </a:cubicBezTo>
                  <a:lnTo>
                    <a:pt x="124549" y="728696"/>
                  </a:lnTo>
                  <a:lnTo>
                    <a:pt x="0" y="728696"/>
                  </a:lnTo>
                  <a:lnTo>
                    <a:pt x="138385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 name="Google Shape;38;p4"/>
            <p:cNvSpPr/>
            <p:nvPr/>
          </p:nvSpPr>
          <p:spPr>
            <a:xfrm>
              <a:off x="9660586" y="6232847"/>
              <a:ext cx="1224476" cy="625153"/>
            </a:xfrm>
            <a:custGeom>
              <a:rect b="b" l="l" r="r" t="t"/>
              <a:pathLst>
                <a:path extrusionOk="0" h="625153" w="1224476">
                  <a:moveTo>
                    <a:pt x="1187242" y="0"/>
                  </a:moveTo>
                  <a:cubicBezTo>
                    <a:pt x="1200030" y="14983"/>
                    <a:pt x="1212511" y="30275"/>
                    <a:pt x="1224476" y="45943"/>
                  </a:cubicBezTo>
                  <a:lnTo>
                    <a:pt x="124514" y="625153"/>
                  </a:lnTo>
                  <a:lnTo>
                    <a:pt x="0" y="625153"/>
                  </a:lnTo>
                  <a:lnTo>
                    <a:pt x="118724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 name="Google Shape;39;p4"/>
            <p:cNvSpPr/>
            <p:nvPr/>
          </p:nvSpPr>
          <p:spPr>
            <a:xfrm>
              <a:off x="9958496" y="6345407"/>
              <a:ext cx="1003847" cy="512593"/>
            </a:xfrm>
            <a:custGeom>
              <a:rect b="b" l="l" r="r" t="t"/>
              <a:pathLst>
                <a:path extrusionOk="0" h="512593" w="1003847">
                  <a:moveTo>
                    <a:pt x="973503" y="0"/>
                  </a:moveTo>
                  <a:cubicBezTo>
                    <a:pt x="984029" y="16217"/>
                    <a:pt x="994143" y="32743"/>
                    <a:pt x="1003847" y="49577"/>
                  </a:cubicBezTo>
                  <a:lnTo>
                    <a:pt x="124507" y="512593"/>
                  </a:lnTo>
                  <a:lnTo>
                    <a:pt x="0" y="512593"/>
                  </a:lnTo>
                  <a:lnTo>
                    <a:pt x="97350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 name="Google Shape;40;p4"/>
            <p:cNvSpPr/>
            <p:nvPr/>
          </p:nvSpPr>
          <p:spPr>
            <a:xfrm>
              <a:off x="10256390" y="6466333"/>
              <a:ext cx="767427" cy="391667"/>
            </a:xfrm>
            <a:custGeom>
              <a:rect b="b" l="l" r="r" t="t"/>
              <a:pathLst>
                <a:path extrusionOk="0" h="391667" w="767427">
                  <a:moveTo>
                    <a:pt x="743838" y="0"/>
                  </a:moveTo>
                  <a:cubicBezTo>
                    <a:pt x="752204" y="17417"/>
                    <a:pt x="759987" y="35177"/>
                    <a:pt x="767427" y="53109"/>
                  </a:cubicBezTo>
                  <a:lnTo>
                    <a:pt x="124467" y="391667"/>
                  </a:lnTo>
                  <a:lnTo>
                    <a:pt x="0" y="391667"/>
                  </a:lnTo>
                  <a:lnTo>
                    <a:pt x="743838"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 name="Google Shape;41;p4"/>
            <p:cNvSpPr/>
            <p:nvPr/>
          </p:nvSpPr>
          <p:spPr>
            <a:xfrm>
              <a:off x="10554263" y="6595933"/>
              <a:ext cx="514605" cy="262067"/>
            </a:xfrm>
            <a:custGeom>
              <a:rect b="b" l="l" r="r" t="t"/>
              <a:pathLst>
                <a:path extrusionOk="0" h="262067" w="514605">
                  <a:moveTo>
                    <a:pt x="497702" y="0"/>
                  </a:moveTo>
                  <a:cubicBezTo>
                    <a:pt x="503805" y="18651"/>
                    <a:pt x="509496" y="37543"/>
                    <a:pt x="514605" y="56640"/>
                  </a:cubicBezTo>
                  <a:lnTo>
                    <a:pt x="124488" y="262067"/>
                  </a:lnTo>
                  <a:lnTo>
                    <a:pt x="0" y="262067"/>
                  </a:lnTo>
                  <a:lnTo>
                    <a:pt x="49770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2" name="Google Shape;42;p4"/>
          <p:cNvGrpSpPr/>
          <p:nvPr/>
        </p:nvGrpSpPr>
        <p:grpSpPr>
          <a:xfrm>
            <a:off x="5285735" y="171432"/>
            <a:ext cx="1240946" cy="1126136"/>
            <a:chOff x="5518594" y="98620"/>
            <a:chExt cx="2520000" cy="2286857"/>
          </a:xfrm>
        </p:grpSpPr>
        <p:sp>
          <p:nvSpPr>
            <p:cNvPr id="43" name="Google Shape;43;p4"/>
            <p:cNvSpPr/>
            <p:nvPr/>
          </p:nvSpPr>
          <p:spPr>
            <a:xfrm>
              <a:off x="6255737" y="602620"/>
              <a:ext cx="1782857" cy="1782857"/>
            </a:xfrm>
            <a:custGeom>
              <a:rect b="b" l="l" r="r" t="t"/>
              <a:pathLst>
                <a:path extrusionOk="0" h="1782857" w="1782857">
                  <a:moveTo>
                    <a:pt x="1782857" y="891429"/>
                  </a:moveTo>
                  <a:cubicBezTo>
                    <a:pt x="1782857" y="1383751"/>
                    <a:pt x="1383751" y="1782857"/>
                    <a:pt x="891429" y="1782857"/>
                  </a:cubicBezTo>
                  <a:cubicBezTo>
                    <a:pt x="399106" y="1782857"/>
                    <a:pt x="0" y="1383751"/>
                    <a:pt x="0" y="891429"/>
                  </a:cubicBezTo>
                  <a:cubicBezTo>
                    <a:pt x="0" y="399106"/>
                    <a:pt x="399106" y="0"/>
                    <a:pt x="891429" y="0"/>
                  </a:cubicBezTo>
                  <a:cubicBezTo>
                    <a:pt x="1383751" y="0"/>
                    <a:pt x="1782857" y="399106"/>
                    <a:pt x="1782857" y="891429"/>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 name="Google Shape;44;p4"/>
            <p:cNvSpPr/>
            <p:nvPr/>
          </p:nvSpPr>
          <p:spPr>
            <a:xfrm>
              <a:off x="5518594" y="98620"/>
              <a:ext cx="1532571" cy="1532571"/>
            </a:xfrm>
            <a:custGeom>
              <a:rect b="b" l="l" r="r" t="t"/>
              <a:pathLst>
                <a:path extrusionOk="0" h="1532571" w="1532571">
                  <a:moveTo>
                    <a:pt x="1412126" y="1178832"/>
                  </a:moveTo>
                  <a:lnTo>
                    <a:pt x="740332" y="1532571"/>
                  </a:lnTo>
                  <a:cubicBezTo>
                    <a:pt x="714617" y="1531718"/>
                    <a:pt x="688971" y="1529578"/>
                    <a:pt x="663463" y="1526160"/>
                  </a:cubicBezTo>
                  <a:lnTo>
                    <a:pt x="1450354" y="1111817"/>
                  </a:lnTo>
                  <a:cubicBezTo>
                    <a:pt x="1438732" y="1134778"/>
                    <a:pt x="1425977" y="1157146"/>
                    <a:pt x="1412126" y="1178832"/>
                  </a:cubicBezTo>
                  <a:close/>
                  <a:moveTo>
                    <a:pt x="1519646" y="626592"/>
                  </a:moveTo>
                  <a:lnTo>
                    <a:pt x="224434" y="1308603"/>
                  </a:lnTo>
                  <a:cubicBezTo>
                    <a:pt x="234789" y="1318954"/>
                    <a:pt x="245520" y="1328907"/>
                    <a:pt x="256423" y="1338655"/>
                  </a:cubicBezTo>
                  <a:lnTo>
                    <a:pt x="1526332" y="669960"/>
                  </a:lnTo>
                  <a:cubicBezTo>
                    <a:pt x="1524514" y="655371"/>
                    <a:pt x="1522286" y="640917"/>
                    <a:pt x="1519646" y="626592"/>
                  </a:cubicBezTo>
                  <a:close/>
                  <a:moveTo>
                    <a:pt x="1494549" y="527637"/>
                  </a:moveTo>
                  <a:lnTo>
                    <a:pt x="157406" y="1231735"/>
                  </a:lnTo>
                  <a:cubicBezTo>
                    <a:pt x="165977" y="1242946"/>
                    <a:pt x="174857" y="1253901"/>
                    <a:pt x="184046" y="1264594"/>
                  </a:cubicBezTo>
                  <a:lnTo>
                    <a:pt x="1506617" y="568166"/>
                  </a:lnTo>
                  <a:cubicBezTo>
                    <a:pt x="1502983" y="554493"/>
                    <a:pt x="1498903" y="540998"/>
                    <a:pt x="1494549" y="527637"/>
                  </a:cubicBezTo>
                  <a:close/>
                  <a:moveTo>
                    <a:pt x="453600" y="66137"/>
                  </a:moveTo>
                  <a:lnTo>
                    <a:pt x="366000" y="112265"/>
                  </a:lnTo>
                  <a:cubicBezTo>
                    <a:pt x="306960" y="148591"/>
                    <a:pt x="253097" y="192726"/>
                    <a:pt x="205852" y="243473"/>
                  </a:cubicBezTo>
                  <a:lnTo>
                    <a:pt x="653692" y="7656"/>
                  </a:lnTo>
                  <a:cubicBezTo>
                    <a:pt x="584640" y="17864"/>
                    <a:pt x="517303" y="37543"/>
                    <a:pt x="453600" y="66137"/>
                  </a:cubicBezTo>
                  <a:close/>
                  <a:moveTo>
                    <a:pt x="1532571" y="766286"/>
                  </a:moveTo>
                  <a:cubicBezTo>
                    <a:pt x="1532571" y="754927"/>
                    <a:pt x="1532194" y="743657"/>
                    <a:pt x="1531714" y="732422"/>
                  </a:cubicBezTo>
                  <a:lnTo>
                    <a:pt x="304766" y="1378485"/>
                  </a:lnTo>
                  <a:cubicBezTo>
                    <a:pt x="317143" y="1387834"/>
                    <a:pt x="329794" y="1396803"/>
                    <a:pt x="342754" y="1405385"/>
                  </a:cubicBezTo>
                  <a:lnTo>
                    <a:pt x="1532263" y="779030"/>
                  </a:lnTo>
                  <a:cubicBezTo>
                    <a:pt x="1532332" y="774771"/>
                    <a:pt x="1532571" y="770561"/>
                    <a:pt x="1532571" y="766286"/>
                  </a:cubicBezTo>
                  <a:close/>
                  <a:moveTo>
                    <a:pt x="1528389" y="846346"/>
                  </a:moveTo>
                  <a:lnTo>
                    <a:pt x="400423" y="1440309"/>
                  </a:lnTo>
                  <a:cubicBezTo>
                    <a:pt x="415337" y="1448448"/>
                    <a:pt x="430697" y="1455936"/>
                    <a:pt x="446194" y="1463088"/>
                  </a:cubicBezTo>
                  <a:lnTo>
                    <a:pt x="1521257" y="897000"/>
                  </a:lnTo>
                  <a:cubicBezTo>
                    <a:pt x="1524137" y="880275"/>
                    <a:pt x="1526640" y="863424"/>
                    <a:pt x="1528389" y="846346"/>
                  </a:cubicBezTo>
                  <a:close/>
                  <a:moveTo>
                    <a:pt x="1166571" y="1420289"/>
                  </a:moveTo>
                  <a:cubicBezTo>
                    <a:pt x="1225611" y="1383960"/>
                    <a:pt x="1279475" y="1339827"/>
                    <a:pt x="1326720" y="1289081"/>
                  </a:cubicBezTo>
                  <a:lnTo>
                    <a:pt x="878880" y="1524895"/>
                  </a:lnTo>
                  <a:cubicBezTo>
                    <a:pt x="947931" y="1514688"/>
                    <a:pt x="1015269" y="1495008"/>
                    <a:pt x="1078971" y="1466417"/>
                  </a:cubicBezTo>
                  <a:close/>
                  <a:moveTo>
                    <a:pt x="1504766" y="970971"/>
                  </a:moveTo>
                  <a:lnTo>
                    <a:pt x="516549" y="1491326"/>
                  </a:lnTo>
                  <a:cubicBezTo>
                    <a:pt x="535029" y="1497710"/>
                    <a:pt x="553783" y="1503562"/>
                    <a:pt x="572914" y="1508537"/>
                  </a:cubicBezTo>
                  <a:lnTo>
                    <a:pt x="1487006" y="1027200"/>
                  </a:lnTo>
                  <a:cubicBezTo>
                    <a:pt x="1493657" y="1008806"/>
                    <a:pt x="1499486" y="990014"/>
                    <a:pt x="1504766" y="970971"/>
                  </a:cubicBezTo>
                  <a:close/>
                  <a:moveTo>
                    <a:pt x="1457520" y="434931"/>
                  </a:moveTo>
                  <a:lnTo>
                    <a:pt x="102137" y="1148650"/>
                  </a:lnTo>
                  <a:cubicBezTo>
                    <a:pt x="109063" y="1160681"/>
                    <a:pt x="116297" y="1172499"/>
                    <a:pt x="123840" y="1184112"/>
                  </a:cubicBezTo>
                  <a:lnTo>
                    <a:pt x="1474389" y="472951"/>
                  </a:lnTo>
                  <a:cubicBezTo>
                    <a:pt x="1469074" y="460114"/>
                    <a:pt x="1463520" y="447429"/>
                    <a:pt x="1457520" y="434945"/>
                  </a:cubicBezTo>
                  <a:close/>
                  <a:moveTo>
                    <a:pt x="1086377" y="69483"/>
                  </a:moveTo>
                  <a:lnTo>
                    <a:pt x="11314" y="635571"/>
                  </a:lnTo>
                  <a:cubicBezTo>
                    <a:pt x="8434" y="652296"/>
                    <a:pt x="5931" y="669144"/>
                    <a:pt x="4148" y="686222"/>
                  </a:cubicBezTo>
                  <a:lnTo>
                    <a:pt x="1132148" y="92263"/>
                  </a:lnTo>
                  <a:cubicBezTo>
                    <a:pt x="1117234" y="84123"/>
                    <a:pt x="1101874" y="76635"/>
                    <a:pt x="1086377" y="69483"/>
                  </a:cubicBezTo>
                  <a:close/>
                  <a:moveTo>
                    <a:pt x="959657" y="24021"/>
                  </a:moveTo>
                  <a:lnTo>
                    <a:pt x="45566" y="505371"/>
                  </a:lnTo>
                  <a:cubicBezTo>
                    <a:pt x="38914" y="523779"/>
                    <a:pt x="33086" y="542571"/>
                    <a:pt x="27806" y="561600"/>
                  </a:cubicBezTo>
                  <a:lnTo>
                    <a:pt x="1016023" y="41229"/>
                  </a:lnTo>
                  <a:cubicBezTo>
                    <a:pt x="997508" y="34848"/>
                    <a:pt x="978789" y="28995"/>
                    <a:pt x="959657" y="24021"/>
                  </a:cubicBezTo>
                  <a:close/>
                  <a:moveTo>
                    <a:pt x="792240" y="0"/>
                  </a:moveTo>
                  <a:lnTo>
                    <a:pt x="120446" y="353739"/>
                  </a:lnTo>
                  <a:cubicBezTo>
                    <a:pt x="106594" y="375425"/>
                    <a:pt x="93840" y="397793"/>
                    <a:pt x="82217" y="420754"/>
                  </a:cubicBezTo>
                  <a:lnTo>
                    <a:pt x="869109" y="6415"/>
                  </a:lnTo>
                  <a:cubicBezTo>
                    <a:pt x="843600" y="2996"/>
                    <a:pt x="817954" y="855"/>
                    <a:pt x="792240" y="0"/>
                  </a:cubicBezTo>
                  <a:close/>
                  <a:moveTo>
                    <a:pt x="1189817" y="127200"/>
                  </a:moveTo>
                  <a:lnTo>
                    <a:pt x="308" y="753538"/>
                  </a:lnTo>
                  <a:cubicBezTo>
                    <a:pt x="240" y="757800"/>
                    <a:pt x="0" y="762010"/>
                    <a:pt x="0" y="766286"/>
                  </a:cubicBezTo>
                  <a:cubicBezTo>
                    <a:pt x="0" y="777641"/>
                    <a:pt x="377" y="788914"/>
                    <a:pt x="857" y="800146"/>
                  </a:cubicBezTo>
                  <a:lnTo>
                    <a:pt x="1227806" y="154087"/>
                  </a:lnTo>
                  <a:cubicBezTo>
                    <a:pt x="1215429" y="144736"/>
                    <a:pt x="1202777" y="135774"/>
                    <a:pt x="1189817" y="127200"/>
                  </a:cubicBezTo>
                  <a:close/>
                  <a:moveTo>
                    <a:pt x="1348526" y="267991"/>
                  </a:moveTo>
                  <a:lnTo>
                    <a:pt x="25954" y="964402"/>
                  </a:lnTo>
                  <a:cubicBezTo>
                    <a:pt x="29589" y="978079"/>
                    <a:pt x="33668" y="991574"/>
                    <a:pt x="38023" y="1004935"/>
                  </a:cubicBezTo>
                  <a:lnTo>
                    <a:pt x="1375166" y="300837"/>
                  </a:lnTo>
                  <a:cubicBezTo>
                    <a:pt x="1366594" y="289622"/>
                    <a:pt x="1357714" y="278671"/>
                    <a:pt x="1348526" y="267977"/>
                  </a:cubicBezTo>
                  <a:close/>
                  <a:moveTo>
                    <a:pt x="1408732" y="348473"/>
                  </a:moveTo>
                  <a:lnTo>
                    <a:pt x="58183" y="1059621"/>
                  </a:lnTo>
                  <a:cubicBezTo>
                    <a:pt x="63497" y="1072454"/>
                    <a:pt x="69051" y="1085153"/>
                    <a:pt x="75051" y="1097626"/>
                  </a:cubicBezTo>
                  <a:lnTo>
                    <a:pt x="1430434" y="383918"/>
                  </a:lnTo>
                  <a:cubicBezTo>
                    <a:pt x="1423508" y="371890"/>
                    <a:pt x="1416274" y="360072"/>
                    <a:pt x="1408732" y="348459"/>
                  </a:cubicBezTo>
                  <a:close/>
                  <a:moveTo>
                    <a:pt x="1276148" y="193930"/>
                  </a:moveTo>
                  <a:lnTo>
                    <a:pt x="6240" y="862608"/>
                  </a:lnTo>
                  <a:cubicBezTo>
                    <a:pt x="8057" y="877200"/>
                    <a:pt x="10286" y="891658"/>
                    <a:pt x="12926" y="905979"/>
                  </a:cubicBezTo>
                  <a:lnTo>
                    <a:pt x="1308137" y="223965"/>
                  </a:lnTo>
                  <a:cubicBezTo>
                    <a:pt x="1297783" y="213600"/>
                    <a:pt x="1287052" y="203657"/>
                    <a:pt x="1276148" y="193917"/>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5" name="Google Shape;45;p4"/>
          <p:cNvGrpSpPr/>
          <p:nvPr/>
        </p:nvGrpSpPr>
        <p:grpSpPr>
          <a:xfrm flipH="1" rot="-5400000">
            <a:off x="11076076" y="-53065"/>
            <a:ext cx="1062858" cy="1168989"/>
            <a:chOff x="-1" y="5686714"/>
            <a:chExt cx="1062858" cy="1168989"/>
          </a:xfrm>
        </p:grpSpPr>
        <p:sp>
          <p:nvSpPr>
            <p:cNvPr id="46" name="Google Shape;46;p4"/>
            <p:cNvSpPr/>
            <p:nvPr/>
          </p:nvSpPr>
          <p:spPr>
            <a:xfrm>
              <a:off x="-1" y="5686714"/>
              <a:ext cx="310331" cy="170679"/>
            </a:xfrm>
            <a:custGeom>
              <a:rect b="b" l="l" r="r" t="t"/>
              <a:pathLst>
                <a:path extrusionOk="0" h="170679" w="310331">
                  <a:moveTo>
                    <a:pt x="223150" y="0"/>
                  </a:moveTo>
                  <a:cubicBezTo>
                    <a:pt x="252624" y="994"/>
                    <a:pt x="281685" y="3429"/>
                    <a:pt x="310331" y="7269"/>
                  </a:cubicBezTo>
                  <a:lnTo>
                    <a:pt x="0" y="170679"/>
                  </a:lnTo>
                  <a:lnTo>
                    <a:pt x="0" y="117501"/>
                  </a:lnTo>
                  <a:lnTo>
                    <a:pt x="2231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 name="Google Shape;47;p4"/>
            <p:cNvSpPr/>
            <p:nvPr/>
          </p:nvSpPr>
          <p:spPr>
            <a:xfrm>
              <a:off x="-1" y="5695388"/>
              <a:ext cx="66015" cy="34761"/>
            </a:xfrm>
            <a:custGeom>
              <a:rect b="b" l="l" r="r" t="t"/>
              <a:pathLst>
                <a:path extrusionOk="0" h="34761" w="66015">
                  <a:moveTo>
                    <a:pt x="66015" y="0"/>
                  </a:moveTo>
                  <a:lnTo>
                    <a:pt x="0" y="34761"/>
                  </a:lnTo>
                  <a:lnTo>
                    <a:pt x="0" y="14459"/>
                  </a:lnTo>
                  <a:lnTo>
                    <a:pt x="6601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 name="Google Shape;48;p4"/>
            <p:cNvSpPr/>
            <p:nvPr/>
          </p:nvSpPr>
          <p:spPr>
            <a:xfrm>
              <a:off x="-1" y="5713974"/>
              <a:ext cx="476991" cy="270671"/>
            </a:xfrm>
            <a:custGeom>
              <a:rect b="b" l="l" r="r" t="t"/>
              <a:pathLst>
                <a:path extrusionOk="0" h="270671" w="476991">
                  <a:moveTo>
                    <a:pt x="413057" y="0"/>
                  </a:moveTo>
                  <a:lnTo>
                    <a:pt x="476991" y="19506"/>
                  </a:lnTo>
                  <a:lnTo>
                    <a:pt x="0" y="270671"/>
                  </a:lnTo>
                  <a:lnTo>
                    <a:pt x="0" y="217497"/>
                  </a:lnTo>
                  <a:lnTo>
                    <a:pt x="4130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 name="Google Shape;49;p4"/>
            <p:cNvSpPr/>
            <p:nvPr/>
          </p:nvSpPr>
          <p:spPr>
            <a:xfrm>
              <a:off x="-1" y="5765541"/>
              <a:ext cx="608706" cy="346333"/>
            </a:xfrm>
            <a:custGeom>
              <a:rect b="b" l="l" r="r" t="t"/>
              <a:pathLst>
                <a:path extrusionOk="0" h="346333" w="608706">
                  <a:moveTo>
                    <a:pt x="556767" y="0"/>
                  </a:moveTo>
                  <a:lnTo>
                    <a:pt x="608706" y="25813"/>
                  </a:lnTo>
                  <a:lnTo>
                    <a:pt x="0" y="346333"/>
                  </a:lnTo>
                  <a:lnTo>
                    <a:pt x="0" y="293172"/>
                  </a:lnTo>
                  <a:lnTo>
                    <a:pt x="55676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 name="Google Shape;50;p4"/>
            <p:cNvSpPr/>
            <p:nvPr/>
          </p:nvSpPr>
          <p:spPr>
            <a:xfrm>
              <a:off x="-1" y="5830954"/>
              <a:ext cx="717166" cy="408153"/>
            </a:xfrm>
            <a:custGeom>
              <a:rect b="b" l="l" r="r" t="t"/>
              <a:pathLst>
                <a:path extrusionOk="0" h="408153" w="717166">
                  <a:moveTo>
                    <a:pt x="674110" y="0"/>
                  </a:moveTo>
                  <a:cubicBezTo>
                    <a:pt x="688794" y="9737"/>
                    <a:pt x="703146" y="19920"/>
                    <a:pt x="717166" y="30514"/>
                  </a:cubicBezTo>
                  <a:lnTo>
                    <a:pt x="0" y="408153"/>
                  </a:lnTo>
                  <a:lnTo>
                    <a:pt x="0" y="354965"/>
                  </a:lnTo>
                  <a:lnTo>
                    <a:pt x="67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 name="Google Shape;51;p4"/>
            <p:cNvSpPr/>
            <p:nvPr/>
          </p:nvSpPr>
          <p:spPr>
            <a:xfrm>
              <a:off x="-1" y="5906657"/>
              <a:ext cx="808280" cy="459691"/>
            </a:xfrm>
            <a:custGeom>
              <a:rect b="b" l="l" r="r" t="t"/>
              <a:pathLst>
                <a:path extrusionOk="0" h="459691" w="808280">
                  <a:moveTo>
                    <a:pt x="771995" y="0"/>
                  </a:moveTo>
                  <a:lnTo>
                    <a:pt x="772006" y="0"/>
                  </a:lnTo>
                  <a:cubicBezTo>
                    <a:pt x="784386" y="11074"/>
                    <a:pt x="796551" y="22354"/>
                    <a:pt x="808280" y="34080"/>
                  </a:cubicBezTo>
                  <a:lnTo>
                    <a:pt x="0" y="459691"/>
                  </a:lnTo>
                  <a:lnTo>
                    <a:pt x="0" y="406519"/>
                  </a:lnTo>
                  <a:lnTo>
                    <a:pt x="77199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 name="Google Shape;52;p4"/>
            <p:cNvSpPr/>
            <p:nvPr/>
          </p:nvSpPr>
          <p:spPr>
            <a:xfrm>
              <a:off x="-1" y="5990657"/>
              <a:ext cx="884339" cy="502938"/>
            </a:xfrm>
            <a:custGeom>
              <a:rect b="b" l="l" r="r" t="t"/>
              <a:pathLst>
                <a:path extrusionOk="0" h="502937" w="884338">
                  <a:moveTo>
                    <a:pt x="854110" y="0"/>
                  </a:moveTo>
                  <a:lnTo>
                    <a:pt x="854120" y="0"/>
                  </a:lnTo>
                  <a:cubicBezTo>
                    <a:pt x="864512" y="12171"/>
                    <a:pt x="874630" y="24549"/>
                    <a:pt x="884339" y="37268"/>
                  </a:cubicBezTo>
                  <a:lnTo>
                    <a:pt x="0" y="502938"/>
                  </a:lnTo>
                  <a:lnTo>
                    <a:pt x="0" y="449746"/>
                  </a:lnTo>
                  <a:lnTo>
                    <a:pt x="85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 name="Google Shape;53;p4"/>
            <p:cNvSpPr/>
            <p:nvPr/>
          </p:nvSpPr>
          <p:spPr>
            <a:xfrm>
              <a:off x="-1" y="6081960"/>
              <a:ext cx="947003" cy="538865"/>
            </a:xfrm>
            <a:custGeom>
              <a:rect b="b" l="l" r="r" t="t"/>
              <a:pathLst>
                <a:path extrusionOk="0" h="538865" w="947003">
                  <a:moveTo>
                    <a:pt x="922390" y="0"/>
                  </a:moveTo>
                  <a:lnTo>
                    <a:pt x="922400" y="0"/>
                  </a:lnTo>
                  <a:cubicBezTo>
                    <a:pt x="930951" y="13165"/>
                    <a:pt x="939152" y="26571"/>
                    <a:pt x="947003" y="40217"/>
                  </a:cubicBezTo>
                  <a:lnTo>
                    <a:pt x="0" y="538865"/>
                  </a:lnTo>
                  <a:lnTo>
                    <a:pt x="0" y="485690"/>
                  </a:lnTo>
                  <a:lnTo>
                    <a:pt x="92239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 name="Google Shape;54;p4"/>
            <p:cNvSpPr/>
            <p:nvPr/>
          </p:nvSpPr>
          <p:spPr>
            <a:xfrm>
              <a:off x="-1" y="6180057"/>
              <a:ext cx="996893" cy="568012"/>
            </a:xfrm>
            <a:custGeom>
              <a:rect b="b" l="l" r="r" t="t"/>
              <a:pathLst>
                <a:path extrusionOk="0" h="568012" w="996893">
                  <a:moveTo>
                    <a:pt x="977750" y="0"/>
                  </a:moveTo>
                  <a:lnTo>
                    <a:pt x="996893" y="43091"/>
                  </a:lnTo>
                  <a:lnTo>
                    <a:pt x="0" y="568012"/>
                  </a:lnTo>
                  <a:lnTo>
                    <a:pt x="0" y="514836"/>
                  </a:lnTo>
                  <a:lnTo>
                    <a:pt x="9777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 name="Google Shape;55;p4"/>
            <p:cNvSpPr/>
            <p:nvPr/>
          </p:nvSpPr>
          <p:spPr>
            <a:xfrm>
              <a:off x="-1" y="6285171"/>
              <a:ext cx="1033424" cy="570532"/>
            </a:xfrm>
            <a:custGeom>
              <a:rect b="b" l="l" r="r" t="t"/>
              <a:pathLst>
                <a:path extrusionOk="0" h="570532" w="1033424">
                  <a:moveTo>
                    <a:pt x="1019727" y="0"/>
                  </a:moveTo>
                  <a:cubicBezTo>
                    <a:pt x="1024681" y="15154"/>
                    <a:pt x="1029289" y="30480"/>
                    <a:pt x="1033424" y="45977"/>
                  </a:cubicBezTo>
                  <a:lnTo>
                    <a:pt x="37244" y="570532"/>
                  </a:lnTo>
                  <a:lnTo>
                    <a:pt x="0" y="570532"/>
                  </a:lnTo>
                  <a:lnTo>
                    <a:pt x="0" y="536961"/>
                  </a:lnTo>
                  <a:lnTo>
                    <a:pt x="101972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 name="Google Shape;56;p4"/>
            <p:cNvSpPr/>
            <p:nvPr/>
          </p:nvSpPr>
          <p:spPr>
            <a:xfrm>
              <a:off x="177886" y="6397423"/>
              <a:ext cx="877905" cy="458280"/>
            </a:xfrm>
            <a:custGeom>
              <a:rect b="b" l="l" r="r" t="t"/>
              <a:pathLst>
                <a:path extrusionOk="0" h="458280" w="877905">
                  <a:moveTo>
                    <a:pt x="870324" y="0"/>
                  </a:moveTo>
                  <a:cubicBezTo>
                    <a:pt x="873314" y="16217"/>
                    <a:pt x="875834" y="32640"/>
                    <a:pt x="877905" y="49165"/>
                  </a:cubicBezTo>
                  <a:lnTo>
                    <a:pt x="100977" y="458280"/>
                  </a:lnTo>
                  <a:lnTo>
                    <a:pt x="0" y="458280"/>
                  </a:lnTo>
                  <a:lnTo>
                    <a:pt x="870324"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 name="Google Shape;57;p4"/>
            <p:cNvSpPr/>
            <p:nvPr/>
          </p:nvSpPr>
          <p:spPr>
            <a:xfrm>
              <a:off x="419530" y="6517457"/>
              <a:ext cx="643327" cy="338246"/>
            </a:xfrm>
            <a:custGeom>
              <a:rect b="b" l="l" r="r" t="t"/>
              <a:pathLst>
                <a:path extrusionOk="0" h="338246" w="643327">
                  <a:moveTo>
                    <a:pt x="642357" y="0"/>
                  </a:moveTo>
                  <a:cubicBezTo>
                    <a:pt x="642909" y="12720"/>
                    <a:pt x="643327" y="25508"/>
                    <a:pt x="643327" y="38400"/>
                  </a:cubicBezTo>
                  <a:cubicBezTo>
                    <a:pt x="643327" y="43234"/>
                    <a:pt x="643039" y="48034"/>
                    <a:pt x="642964" y="52868"/>
                  </a:cubicBezTo>
                  <a:lnTo>
                    <a:pt x="100981" y="338246"/>
                  </a:lnTo>
                  <a:lnTo>
                    <a:pt x="0" y="338246"/>
                  </a:lnTo>
                  <a:lnTo>
                    <a:pt x="6423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 name="Google Shape;58;p4"/>
            <p:cNvSpPr/>
            <p:nvPr/>
          </p:nvSpPr>
          <p:spPr>
            <a:xfrm>
              <a:off x="661173" y="6646680"/>
              <a:ext cx="396960" cy="209023"/>
            </a:xfrm>
            <a:custGeom>
              <a:rect b="b" l="l" r="r" t="t"/>
              <a:pathLst>
                <a:path extrusionOk="0" h="209022" w="396960">
                  <a:moveTo>
                    <a:pt x="396960" y="0"/>
                  </a:moveTo>
                  <a:cubicBezTo>
                    <a:pt x="394954" y="19371"/>
                    <a:pt x="392112" y="38468"/>
                    <a:pt x="388855" y="57428"/>
                  </a:cubicBezTo>
                  <a:lnTo>
                    <a:pt x="100959" y="209023"/>
                  </a:lnTo>
                  <a:lnTo>
                    <a:pt x="0" y="209023"/>
                  </a:lnTo>
                  <a:lnTo>
                    <a:pt x="39696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 name="Google Shape;59;p4"/>
            <p:cNvSpPr/>
            <p:nvPr/>
          </p:nvSpPr>
          <p:spPr>
            <a:xfrm>
              <a:off x="902813" y="6788040"/>
              <a:ext cx="128501" cy="67663"/>
            </a:xfrm>
            <a:custGeom>
              <a:rect b="b" l="l" r="r" t="t"/>
              <a:pathLst>
                <a:path extrusionOk="0" h="67663" w="128501">
                  <a:moveTo>
                    <a:pt x="128501" y="0"/>
                  </a:moveTo>
                  <a:cubicBezTo>
                    <a:pt x="122525" y="21565"/>
                    <a:pt x="115915" y="42891"/>
                    <a:pt x="108365" y="63771"/>
                  </a:cubicBezTo>
                  <a:lnTo>
                    <a:pt x="100974" y="67663"/>
                  </a:lnTo>
                  <a:lnTo>
                    <a:pt x="0" y="67663"/>
                  </a:lnTo>
                  <a:lnTo>
                    <a:pt x="12850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0" name="Google Shape;60;p4"/>
          <p:cNvSpPr/>
          <p:nvPr/>
        </p:nvSpPr>
        <p:spPr>
          <a:xfrm>
            <a:off x="8690056" y="429358"/>
            <a:ext cx="305142" cy="305142"/>
          </a:xfrm>
          <a:custGeom>
            <a:rect b="b" l="l" r="r" t="t"/>
            <a:pathLst>
              <a:path extrusionOk="0" h="305142" w="305142">
                <a:moveTo>
                  <a:pt x="152571" y="0"/>
                </a:moveTo>
                <a:cubicBezTo>
                  <a:pt x="68297" y="0"/>
                  <a:pt x="0" y="68307"/>
                  <a:pt x="0" y="152571"/>
                </a:cubicBezTo>
                <a:cubicBezTo>
                  <a:pt x="0" y="236835"/>
                  <a:pt x="68297" y="305143"/>
                  <a:pt x="152571" y="305143"/>
                </a:cubicBezTo>
                <a:cubicBezTo>
                  <a:pt x="236846" y="305143"/>
                  <a:pt x="305143" y="236835"/>
                  <a:pt x="305143" y="152571"/>
                </a:cubicBezTo>
                <a:cubicBezTo>
                  <a:pt x="305143" y="68307"/>
                  <a:pt x="236846" y="0"/>
                  <a:pt x="152571" y="0"/>
                </a:cubicBezTo>
                <a:close/>
                <a:moveTo>
                  <a:pt x="152571" y="262461"/>
                </a:moveTo>
                <a:cubicBezTo>
                  <a:pt x="91886" y="262464"/>
                  <a:pt x="42686" y="213264"/>
                  <a:pt x="42686" y="152575"/>
                </a:cubicBezTo>
                <a:cubicBezTo>
                  <a:pt x="42686" y="91886"/>
                  <a:pt x="91886" y="42686"/>
                  <a:pt x="152571" y="42682"/>
                </a:cubicBezTo>
                <a:cubicBezTo>
                  <a:pt x="213257" y="42679"/>
                  <a:pt x="262457" y="91879"/>
                  <a:pt x="262457" y="152568"/>
                </a:cubicBezTo>
                <a:cubicBezTo>
                  <a:pt x="262457" y="152568"/>
                  <a:pt x="262457" y="152571"/>
                  <a:pt x="262457" y="152571"/>
                </a:cubicBezTo>
                <a:cubicBezTo>
                  <a:pt x="262457" y="213261"/>
                  <a:pt x="213257" y="262457"/>
                  <a:pt x="152571" y="262461"/>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 name="Google Shape;61;p4"/>
          <p:cNvSpPr/>
          <p:nvPr/>
        </p:nvSpPr>
        <p:spPr>
          <a:xfrm>
            <a:off x="11554286" y="2673891"/>
            <a:ext cx="637714" cy="898330"/>
          </a:xfrm>
          <a:custGeom>
            <a:rect b="b" l="l" r="r" t="t"/>
            <a:pathLst>
              <a:path extrusionOk="0" h="898330" w="637714">
                <a:moveTo>
                  <a:pt x="637714" y="25992"/>
                </a:moveTo>
                <a:cubicBezTo>
                  <a:pt x="637714" y="11647"/>
                  <a:pt x="626092" y="10"/>
                  <a:pt x="611760" y="0"/>
                </a:cubicBezTo>
                <a:cubicBezTo>
                  <a:pt x="597429" y="-10"/>
                  <a:pt x="585772" y="11606"/>
                  <a:pt x="585772" y="25951"/>
                </a:cubicBezTo>
                <a:cubicBezTo>
                  <a:pt x="585772" y="40296"/>
                  <a:pt x="597394" y="51932"/>
                  <a:pt x="611725" y="51943"/>
                </a:cubicBezTo>
                <a:cubicBezTo>
                  <a:pt x="611725" y="51943"/>
                  <a:pt x="611760" y="51943"/>
                  <a:pt x="611760" y="51943"/>
                </a:cubicBezTo>
                <a:cubicBezTo>
                  <a:pt x="626092" y="51922"/>
                  <a:pt x="637680" y="40316"/>
                  <a:pt x="637714" y="25992"/>
                </a:cubicBezTo>
                <a:close/>
                <a:moveTo>
                  <a:pt x="637714" y="308126"/>
                </a:moveTo>
                <a:cubicBezTo>
                  <a:pt x="637714" y="293780"/>
                  <a:pt x="626126" y="282144"/>
                  <a:pt x="611760" y="282130"/>
                </a:cubicBezTo>
                <a:cubicBezTo>
                  <a:pt x="597429" y="282117"/>
                  <a:pt x="585772" y="293733"/>
                  <a:pt x="585772" y="308078"/>
                </a:cubicBezTo>
                <a:cubicBezTo>
                  <a:pt x="585772" y="322423"/>
                  <a:pt x="597360" y="334060"/>
                  <a:pt x="611725" y="334073"/>
                </a:cubicBezTo>
                <a:cubicBezTo>
                  <a:pt x="611725" y="334073"/>
                  <a:pt x="611760" y="334073"/>
                  <a:pt x="611760" y="334073"/>
                </a:cubicBezTo>
                <a:cubicBezTo>
                  <a:pt x="626092" y="334049"/>
                  <a:pt x="637680" y="322447"/>
                  <a:pt x="637714" y="308126"/>
                </a:cubicBezTo>
                <a:close/>
                <a:moveTo>
                  <a:pt x="637714" y="590253"/>
                </a:moveTo>
                <a:cubicBezTo>
                  <a:pt x="637714" y="575908"/>
                  <a:pt x="626092" y="564271"/>
                  <a:pt x="611760" y="564261"/>
                </a:cubicBezTo>
                <a:cubicBezTo>
                  <a:pt x="597429" y="564250"/>
                  <a:pt x="585772" y="575866"/>
                  <a:pt x="585772" y="590212"/>
                </a:cubicBezTo>
                <a:cubicBezTo>
                  <a:pt x="585772" y="604553"/>
                  <a:pt x="597394" y="616193"/>
                  <a:pt x="611725" y="616203"/>
                </a:cubicBezTo>
                <a:cubicBezTo>
                  <a:pt x="611725" y="616203"/>
                  <a:pt x="611760" y="616203"/>
                  <a:pt x="611760" y="616203"/>
                </a:cubicBezTo>
                <a:cubicBezTo>
                  <a:pt x="626092" y="616183"/>
                  <a:pt x="637680" y="604577"/>
                  <a:pt x="637714" y="590253"/>
                </a:cubicBezTo>
                <a:close/>
                <a:moveTo>
                  <a:pt x="637714" y="872380"/>
                </a:moveTo>
                <a:cubicBezTo>
                  <a:pt x="637714" y="858034"/>
                  <a:pt x="626092" y="846398"/>
                  <a:pt x="611760" y="846387"/>
                </a:cubicBezTo>
                <a:cubicBezTo>
                  <a:pt x="597429" y="846377"/>
                  <a:pt x="585772" y="857993"/>
                  <a:pt x="585772" y="872338"/>
                </a:cubicBezTo>
                <a:cubicBezTo>
                  <a:pt x="585772" y="886684"/>
                  <a:pt x="597394" y="898320"/>
                  <a:pt x="611725" y="898330"/>
                </a:cubicBezTo>
                <a:cubicBezTo>
                  <a:pt x="611725" y="898330"/>
                  <a:pt x="611760" y="898330"/>
                  <a:pt x="611760" y="898330"/>
                </a:cubicBezTo>
                <a:cubicBezTo>
                  <a:pt x="626092" y="898313"/>
                  <a:pt x="637680" y="886704"/>
                  <a:pt x="637714" y="872380"/>
                </a:cubicBezTo>
                <a:close/>
                <a:moveTo>
                  <a:pt x="442457" y="25992"/>
                </a:moveTo>
                <a:cubicBezTo>
                  <a:pt x="442457" y="11647"/>
                  <a:pt x="430834" y="10"/>
                  <a:pt x="416503" y="0"/>
                </a:cubicBezTo>
                <a:cubicBezTo>
                  <a:pt x="402172" y="-10"/>
                  <a:pt x="390514" y="11606"/>
                  <a:pt x="390514" y="25951"/>
                </a:cubicBezTo>
                <a:cubicBezTo>
                  <a:pt x="390514" y="40296"/>
                  <a:pt x="402137" y="51932"/>
                  <a:pt x="416468" y="51943"/>
                </a:cubicBezTo>
                <a:cubicBezTo>
                  <a:pt x="416468" y="51943"/>
                  <a:pt x="416503" y="51943"/>
                  <a:pt x="416503" y="51943"/>
                </a:cubicBezTo>
                <a:cubicBezTo>
                  <a:pt x="430834" y="51922"/>
                  <a:pt x="442423" y="40316"/>
                  <a:pt x="442457" y="25992"/>
                </a:cubicBezTo>
                <a:close/>
                <a:moveTo>
                  <a:pt x="442457" y="308126"/>
                </a:moveTo>
                <a:cubicBezTo>
                  <a:pt x="442457" y="293780"/>
                  <a:pt x="430868" y="282144"/>
                  <a:pt x="416503" y="282130"/>
                </a:cubicBezTo>
                <a:cubicBezTo>
                  <a:pt x="402172" y="282117"/>
                  <a:pt x="390514" y="293733"/>
                  <a:pt x="390514" y="308078"/>
                </a:cubicBezTo>
                <a:cubicBezTo>
                  <a:pt x="390514" y="322423"/>
                  <a:pt x="402103" y="334060"/>
                  <a:pt x="416468" y="334073"/>
                </a:cubicBezTo>
                <a:cubicBezTo>
                  <a:pt x="416468" y="334073"/>
                  <a:pt x="416503" y="334073"/>
                  <a:pt x="416503" y="334073"/>
                </a:cubicBezTo>
                <a:cubicBezTo>
                  <a:pt x="430834" y="334049"/>
                  <a:pt x="442423" y="322447"/>
                  <a:pt x="442457" y="308126"/>
                </a:cubicBezTo>
                <a:close/>
                <a:moveTo>
                  <a:pt x="442457" y="590253"/>
                </a:moveTo>
                <a:cubicBezTo>
                  <a:pt x="442457" y="575908"/>
                  <a:pt x="430834" y="564271"/>
                  <a:pt x="416503" y="564261"/>
                </a:cubicBezTo>
                <a:cubicBezTo>
                  <a:pt x="402172" y="564250"/>
                  <a:pt x="390514" y="575866"/>
                  <a:pt x="390514" y="590212"/>
                </a:cubicBezTo>
                <a:cubicBezTo>
                  <a:pt x="390514" y="604553"/>
                  <a:pt x="402137" y="616193"/>
                  <a:pt x="416468" y="616203"/>
                </a:cubicBezTo>
                <a:cubicBezTo>
                  <a:pt x="416468" y="616203"/>
                  <a:pt x="416503" y="616203"/>
                  <a:pt x="416503" y="616203"/>
                </a:cubicBezTo>
                <a:cubicBezTo>
                  <a:pt x="430834" y="616183"/>
                  <a:pt x="442423" y="604577"/>
                  <a:pt x="442457" y="590253"/>
                </a:cubicBezTo>
                <a:close/>
                <a:moveTo>
                  <a:pt x="442457" y="872380"/>
                </a:moveTo>
                <a:cubicBezTo>
                  <a:pt x="442457" y="858034"/>
                  <a:pt x="430834" y="846398"/>
                  <a:pt x="416503" y="846387"/>
                </a:cubicBezTo>
                <a:cubicBezTo>
                  <a:pt x="402172" y="846377"/>
                  <a:pt x="390514" y="857993"/>
                  <a:pt x="390514" y="872338"/>
                </a:cubicBezTo>
                <a:cubicBezTo>
                  <a:pt x="390514" y="886684"/>
                  <a:pt x="402137" y="898320"/>
                  <a:pt x="416468" y="898330"/>
                </a:cubicBezTo>
                <a:cubicBezTo>
                  <a:pt x="416468" y="898330"/>
                  <a:pt x="416503" y="898330"/>
                  <a:pt x="416503" y="898330"/>
                </a:cubicBezTo>
                <a:cubicBezTo>
                  <a:pt x="430834" y="898313"/>
                  <a:pt x="442423" y="886704"/>
                  <a:pt x="442457" y="872380"/>
                </a:cubicBezTo>
                <a:close/>
                <a:moveTo>
                  <a:pt x="247200" y="25992"/>
                </a:moveTo>
                <a:cubicBezTo>
                  <a:pt x="247200" y="11647"/>
                  <a:pt x="235577" y="10"/>
                  <a:pt x="221246" y="0"/>
                </a:cubicBezTo>
                <a:cubicBezTo>
                  <a:pt x="206915" y="-10"/>
                  <a:pt x="195257" y="11606"/>
                  <a:pt x="195257" y="25951"/>
                </a:cubicBezTo>
                <a:cubicBezTo>
                  <a:pt x="195257" y="40296"/>
                  <a:pt x="206880" y="51932"/>
                  <a:pt x="221212" y="51943"/>
                </a:cubicBezTo>
                <a:cubicBezTo>
                  <a:pt x="221212" y="51943"/>
                  <a:pt x="221246" y="51943"/>
                  <a:pt x="221246" y="51943"/>
                </a:cubicBezTo>
                <a:cubicBezTo>
                  <a:pt x="235577" y="51922"/>
                  <a:pt x="247166" y="40316"/>
                  <a:pt x="247200" y="25992"/>
                </a:cubicBezTo>
                <a:close/>
                <a:moveTo>
                  <a:pt x="247200" y="308126"/>
                </a:moveTo>
                <a:cubicBezTo>
                  <a:pt x="247200" y="293780"/>
                  <a:pt x="235611" y="282144"/>
                  <a:pt x="221246" y="282130"/>
                </a:cubicBezTo>
                <a:cubicBezTo>
                  <a:pt x="206915" y="282117"/>
                  <a:pt x="195257" y="293733"/>
                  <a:pt x="195257" y="308078"/>
                </a:cubicBezTo>
                <a:cubicBezTo>
                  <a:pt x="195257" y="322423"/>
                  <a:pt x="206846" y="334060"/>
                  <a:pt x="221212" y="334073"/>
                </a:cubicBezTo>
                <a:cubicBezTo>
                  <a:pt x="221212" y="334073"/>
                  <a:pt x="221246" y="334073"/>
                  <a:pt x="221246" y="334073"/>
                </a:cubicBezTo>
                <a:cubicBezTo>
                  <a:pt x="235577" y="334049"/>
                  <a:pt x="247166" y="322447"/>
                  <a:pt x="247200" y="308126"/>
                </a:cubicBezTo>
                <a:close/>
                <a:moveTo>
                  <a:pt x="247200" y="590253"/>
                </a:moveTo>
                <a:cubicBezTo>
                  <a:pt x="247200" y="575908"/>
                  <a:pt x="235577" y="564271"/>
                  <a:pt x="221246" y="564261"/>
                </a:cubicBezTo>
                <a:cubicBezTo>
                  <a:pt x="206915" y="564250"/>
                  <a:pt x="195257" y="575866"/>
                  <a:pt x="195257" y="590212"/>
                </a:cubicBezTo>
                <a:cubicBezTo>
                  <a:pt x="195257" y="604553"/>
                  <a:pt x="206880" y="616193"/>
                  <a:pt x="221212" y="616203"/>
                </a:cubicBezTo>
                <a:cubicBezTo>
                  <a:pt x="221212" y="616203"/>
                  <a:pt x="221246" y="616203"/>
                  <a:pt x="221246" y="616203"/>
                </a:cubicBezTo>
                <a:cubicBezTo>
                  <a:pt x="235577" y="616183"/>
                  <a:pt x="247166" y="604577"/>
                  <a:pt x="247200" y="590253"/>
                </a:cubicBezTo>
                <a:close/>
                <a:moveTo>
                  <a:pt x="247200" y="872380"/>
                </a:moveTo>
                <a:cubicBezTo>
                  <a:pt x="247200" y="858034"/>
                  <a:pt x="235577" y="846398"/>
                  <a:pt x="221246" y="846387"/>
                </a:cubicBezTo>
                <a:cubicBezTo>
                  <a:pt x="206915" y="846377"/>
                  <a:pt x="195257" y="857993"/>
                  <a:pt x="195257" y="872338"/>
                </a:cubicBezTo>
                <a:cubicBezTo>
                  <a:pt x="195257" y="886684"/>
                  <a:pt x="206880" y="898320"/>
                  <a:pt x="221212" y="898330"/>
                </a:cubicBezTo>
                <a:cubicBezTo>
                  <a:pt x="221212" y="898330"/>
                  <a:pt x="221246" y="898330"/>
                  <a:pt x="221246" y="898330"/>
                </a:cubicBezTo>
                <a:cubicBezTo>
                  <a:pt x="235577" y="898313"/>
                  <a:pt x="247166" y="886704"/>
                  <a:pt x="247200" y="872380"/>
                </a:cubicBezTo>
                <a:close/>
                <a:moveTo>
                  <a:pt x="51943" y="25992"/>
                </a:moveTo>
                <a:cubicBezTo>
                  <a:pt x="51943" y="11647"/>
                  <a:pt x="40320" y="10"/>
                  <a:pt x="25989" y="0"/>
                </a:cubicBezTo>
                <a:cubicBezTo>
                  <a:pt x="11657" y="-10"/>
                  <a:pt x="0" y="11606"/>
                  <a:pt x="0" y="25951"/>
                </a:cubicBezTo>
                <a:cubicBezTo>
                  <a:pt x="0" y="40296"/>
                  <a:pt x="11622" y="51932"/>
                  <a:pt x="25955" y="51943"/>
                </a:cubicBezTo>
                <a:cubicBezTo>
                  <a:pt x="25955" y="51943"/>
                  <a:pt x="25989" y="51943"/>
                  <a:pt x="25989" y="51943"/>
                </a:cubicBezTo>
                <a:cubicBezTo>
                  <a:pt x="40320" y="51922"/>
                  <a:pt x="51908" y="40316"/>
                  <a:pt x="51943" y="25992"/>
                </a:cubicBezTo>
                <a:close/>
                <a:moveTo>
                  <a:pt x="51943" y="308126"/>
                </a:moveTo>
                <a:cubicBezTo>
                  <a:pt x="51943" y="293780"/>
                  <a:pt x="40354" y="282144"/>
                  <a:pt x="25989" y="282130"/>
                </a:cubicBezTo>
                <a:cubicBezTo>
                  <a:pt x="11657" y="282117"/>
                  <a:pt x="0" y="293733"/>
                  <a:pt x="0" y="308078"/>
                </a:cubicBezTo>
                <a:cubicBezTo>
                  <a:pt x="0" y="322423"/>
                  <a:pt x="11588" y="334060"/>
                  <a:pt x="25955" y="334073"/>
                </a:cubicBezTo>
                <a:cubicBezTo>
                  <a:pt x="25955" y="334073"/>
                  <a:pt x="25989" y="334073"/>
                  <a:pt x="25989" y="334073"/>
                </a:cubicBezTo>
                <a:cubicBezTo>
                  <a:pt x="40320" y="334049"/>
                  <a:pt x="51908" y="322447"/>
                  <a:pt x="51943" y="308126"/>
                </a:cubicBezTo>
                <a:close/>
                <a:moveTo>
                  <a:pt x="51943" y="590253"/>
                </a:moveTo>
                <a:cubicBezTo>
                  <a:pt x="51943" y="575908"/>
                  <a:pt x="40320" y="564271"/>
                  <a:pt x="25989" y="564261"/>
                </a:cubicBezTo>
                <a:cubicBezTo>
                  <a:pt x="11657" y="564250"/>
                  <a:pt x="0" y="575866"/>
                  <a:pt x="0" y="590212"/>
                </a:cubicBezTo>
                <a:cubicBezTo>
                  <a:pt x="0" y="604553"/>
                  <a:pt x="11622" y="616193"/>
                  <a:pt x="25955" y="616203"/>
                </a:cubicBezTo>
                <a:cubicBezTo>
                  <a:pt x="25955" y="616203"/>
                  <a:pt x="25989" y="616203"/>
                  <a:pt x="25989" y="616203"/>
                </a:cubicBezTo>
                <a:cubicBezTo>
                  <a:pt x="40320" y="616183"/>
                  <a:pt x="51908" y="604577"/>
                  <a:pt x="51943" y="590253"/>
                </a:cubicBezTo>
                <a:close/>
                <a:moveTo>
                  <a:pt x="51943" y="872380"/>
                </a:moveTo>
                <a:cubicBezTo>
                  <a:pt x="51943" y="858034"/>
                  <a:pt x="40320" y="846398"/>
                  <a:pt x="25989" y="846387"/>
                </a:cubicBezTo>
                <a:cubicBezTo>
                  <a:pt x="11657" y="846377"/>
                  <a:pt x="0" y="857993"/>
                  <a:pt x="0" y="872338"/>
                </a:cubicBezTo>
                <a:cubicBezTo>
                  <a:pt x="0" y="886684"/>
                  <a:pt x="11622" y="898320"/>
                  <a:pt x="25955" y="898330"/>
                </a:cubicBezTo>
                <a:cubicBezTo>
                  <a:pt x="25955" y="898330"/>
                  <a:pt x="25989" y="898330"/>
                  <a:pt x="25989" y="898330"/>
                </a:cubicBezTo>
                <a:cubicBezTo>
                  <a:pt x="40320" y="898313"/>
                  <a:pt x="51908" y="886704"/>
                  <a:pt x="51943" y="872380"/>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 name="Google Shape;62;p4"/>
          <p:cNvSpPr/>
          <p:nvPr/>
        </p:nvSpPr>
        <p:spPr>
          <a:xfrm rot="-5400000">
            <a:off x="10602641" y="5268640"/>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black cat with green eyes&#10;&#10;Description automatically generated with medium confidence" id="63" name="Google Shape;63;p4"/>
          <p:cNvPicPr preferRelativeResize="0"/>
          <p:nvPr/>
        </p:nvPicPr>
        <p:blipFill rotWithShape="1">
          <a:blip r:embed="rId3">
            <a:alphaModFix/>
          </a:blip>
          <a:srcRect b="0" l="32127" r="0" t="0"/>
          <a:stretch/>
        </p:blipFill>
        <p:spPr>
          <a:xfrm>
            <a:off x="1411700" y="1389302"/>
            <a:ext cx="2614875" cy="3687574"/>
          </a:xfrm>
          <a:prstGeom prst="rect">
            <a:avLst/>
          </a:prstGeom>
          <a:noFill/>
          <a:ln>
            <a:noFill/>
          </a:ln>
        </p:spPr>
      </p:pic>
      <p:pic>
        <p:nvPicPr>
          <p:cNvPr descr="A picture containing black, darkness&#10;&#10;Description automatically generated" id="64" name="Google Shape;64;p4"/>
          <p:cNvPicPr preferRelativeResize="0"/>
          <p:nvPr/>
        </p:nvPicPr>
        <p:blipFill rotWithShape="1">
          <a:blip r:embed="rId4">
            <a:alphaModFix/>
          </a:blip>
          <a:srcRect b="0" l="0" r="0" t="0"/>
          <a:stretch/>
        </p:blipFill>
        <p:spPr>
          <a:xfrm>
            <a:off x="6915440" y="583045"/>
            <a:ext cx="433318" cy="479798"/>
          </a:xfrm>
          <a:prstGeom prst="rect">
            <a:avLst/>
          </a:prstGeom>
          <a:noFill/>
          <a:ln>
            <a:noFill/>
          </a:ln>
        </p:spPr>
      </p:pic>
      <p:pic>
        <p:nvPicPr>
          <p:cNvPr descr="A picture containing black, darkness&#10;&#10;Description automatically generated" id="65" name="Google Shape;65;p4"/>
          <p:cNvPicPr preferRelativeResize="0"/>
          <p:nvPr/>
        </p:nvPicPr>
        <p:blipFill rotWithShape="1">
          <a:blip r:embed="rId4">
            <a:alphaModFix/>
          </a:blip>
          <a:srcRect b="0" l="0" r="0" t="0"/>
          <a:stretch/>
        </p:blipFill>
        <p:spPr>
          <a:xfrm>
            <a:off x="9609718" y="909508"/>
            <a:ext cx="433318" cy="479798"/>
          </a:xfrm>
          <a:prstGeom prst="rect">
            <a:avLst/>
          </a:prstGeom>
          <a:noFill/>
          <a:ln>
            <a:noFill/>
          </a:ln>
        </p:spPr>
      </p:pic>
      <p:pic>
        <p:nvPicPr>
          <p:cNvPr descr="A picture containing black, darkness&#10;&#10;Description automatically generated" id="66" name="Google Shape;66;p4"/>
          <p:cNvPicPr preferRelativeResize="0"/>
          <p:nvPr/>
        </p:nvPicPr>
        <p:blipFill rotWithShape="1">
          <a:blip r:embed="rId4">
            <a:alphaModFix/>
          </a:blip>
          <a:srcRect b="0" l="0" r="0" t="0"/>
          <a:stretch/>
        </p:blipFill>
        <p:spPr>
          <a:xfrm>
            <a:off x="10107815" y="615145"/>
            <a:ext cx="433318" cy="479798"/>
          </a:xfrm>
          <a:prstGeom prst="rect">
            <a:avLst/>
          </a:prstGeom>
          <a:noFill/>
          <a:ln>
            <a:noFill/>
          </a:ln>
        </p:spPr>
      </p:pic>
      <p:grpSp>
        <p:nvGrpSpPr>
          <p:cNvPr id="67" name="Google Shape;67;p4"/>
          <p:cNvGrpSpPr/>
          <p:nvPr/>
        </p:nvGrpSpPr>
        <p:grpSpPr>
          <a:xfrm>
            <a:off x="4224550" y="1725615"/>
            <a:ext cx="7456500" cy="3406860"/>
            <a:chOff x="4376950" y="2061546"/>
            <a:chExt cx="7456500" cy="3406860"/>
          </a:xfrm>
        </p:grpSpPr>
        <p:sp>
          <p:nvSpPr>
            <p:cNvPr id="68" name="Google Shape;68;p4"/>
            <p:cNvSpPr txBox="1"/>
            <p:nvPr/>
          </p:nvSpPr>
          <p:spPr>
            <a:xfrm>
              <a:off x="4376950" y="2061546"/>
              <a:ext cx="7456500" cy="230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7200">
                  <a:solidFill>
                    <a:schemeClr val="accent2"/>
                  </a:solidFill>
                  <a:latin typeface="Montserrat"/>
                  <a:ea typeface="Montserrat"/>
                  <a:cs typeface="Montserrat"/>
                  <a:sym typeface="Montserrat"/>
                </a:rPr>
                <a:t>Malware,</a:t>
              </a:r>
              <a:r>
                <a:rPr b="1" i="0" lang="en-US" sz="7200">
                  <a:solidFill>
                    <a:schemeClr val="accent2"/>
                  </a:solidFill>
                  <a:latin typeface="Montserrat"/>
                  <a:ea typeface="Montserrat"/>
                  <a:cs typeface="Montserrat"/>
                  <a:sym typeface="Montserrat"/>
                </a:rPr>
                <a:t> Cats</a:t>
              </a:r>
              <a:r>
                <a:rPr b="1" i="0" lang="en-US" sz="7200">
                  <a:solidFill>
                    <a:schemeClr val="accent2"/>
                  </a:solidFill>
                  <a:latin typeface="Montserrat"/>
                  <a:ea typeface="Montserrat"/>
                  <a:cs typeface="Montserrat"/>
                  <a:sym typeface="Montserrat"/>
                </a:rPr>
                <a:t> </a:t>
              </a:r>
              <a:r>
                <a:rPr b="1" lang="en-US" sz="7200">
                  <a:solidFill>
                    <a:schemeClr val="accent2"/>
                  </a:solidFill>
                  <a:latin typeface="Montserrat"/>
                  <a:ea typeface="Montserrat"/>
                  <a:cs typeface="Montserrat"/>
                  <a:sym typeface="Montserrat"/>
                </a:rPr>
                <a:t>Cryptography</a:t>
              </a:r>
              <a:endParaRPr b="1" sz="6000">
                <a:solidFill>
                  <a:schemeClr val="accent2"/>
                </a:solidFill>
                <a:latin typeface="Montserrat"/>
                <a:ea typeface="Montserrat"/>
                <a:cs typeface="Montserrat"/>
                <a:sym typeface="Montserrat"/>
              </a:endParaRPr>
            </a:p>
          </p:txBody>
        </p:sp>
        <p:sp>
          <p:nvSpPr>
            <p:cNvPr id="69" name="Google Shape;69;p4"/>
            <p:cNvSpPr txBox="1"/>
            <p:nvPr/>
          </p:nvSpPr>
          <p:spPr>
            <a:xfrm>
              <a:off x="4605878" y="4330200"/>
              <a:ext cx="6998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Montserrat"/>
                  <a:ea typeface="Montserrat"/>
                  <a:cs typeface="Montserrat"/>
                  <a:sym typeface="Montserrat"/>
                </a:rPr>
                <a:t>Practice-oriented research and adversary simulation </a:t>
              </a:r>
              <a:endParaRPr sz="1800">
                <a:solidFill>
                  <a:srgbClr val="3F3F3F"/>
                </a:solidFill>
                <a:latin typeface="Montserrat"/>
                <a:ea typeface="Montserrat"/>
                <a:cs typeface="Montserrat"/>
                <a:sym typeface="Montserrat"/>
              </a:endParaRPr>
            </a:p>
          </p:txBody>
        </p:sp>
        <p:grpSp>
          <p:nvGrpSpPr>
            <p:cNvPr id="70" name="Google Shape;70;p4"/>
            <p:cNvGrpSpPr/>
            <p:nvPr/>
          </p:nvGrpSpPr>
          <p:grpSpPr>
            <a:xfrm>
              <a:off x="7213677" y="4824606"/>
              <a:ext cx="2178900" cy="643800"/>
              <a:chOff x="7185085" y="5053206"/>
              <a:chExt cx="2178900" cy="643800"/>
            </a:xfrm>
          </p:grpSpPr>
          <p:sp>
            <p:nvSpPr>
              <p:cNvPr id="71" name="Google Shape;71;p4"/>
              <p:cNvSpPr/>
              <p:nvPr/>
            </p:nvSpPr>
            <p:spPr>
              <a:xfrm>
                <a:off x="7185085" y="5053206"/>
                <a:ext cx="2178900" cy="643800"/>
              </a:xfrm>
              <a:prstGeom prst="roundRect">
                <a:avLst>
                  <a:gd fmla="val 50000" name="adj"/>
                </a:avLst>
              </a:pr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 name="Google Shape;72;p4"/>
              <p:cNvSpPr txBox="1"/>
              <p:nvPr/>
            </p:nvSpPr>
            <p:spPr>
              <a:xfrm>
                <a:off x="7286608" y="5190406"/>
                <a:ext cx="1961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accent2"/>
                    </a:solidFill>
                    <a:latin typeface="Montserrat"/>
                    <a:ea typeface="Montserrat"/>
                    <a:cs typeface="Montserrat"/>
                    <a:sym typeface="Montserrat"/>
                  </a:rPr>
                  <a:t>@</a:t>
                </a:r>
                <a:r>
                  <a:rPr b="1" lang="en-US" sz="1800">
                    <a:solidFill>
                      <a:schemeClr val="accent2"/>
                    </a:solidFill>
                    <a:latin typeface="Montserrat"/>
                    <a:ea typeface="Montserrat"/>
                    <a:cs typeface="Montserrat"/>
                    <a:sym typeface="Montserrat"/>
                  </a:rPr>
                  <a:t>cocomelonc</a:t>
                </a:r>
                <a:endParaRPr b="1" sz="1800">
                  <a:solidFill>
                    <a:schemeClr val="accent2"/>
                  </a:solidFill>
                  <a:latin typeface="Montserrat"/>
                  <a:ea typeface="Montserrat"/>
                  <a:cs typeface="Montserrat"/>
                  <a:sym typeface="Montserrat"/>
                </a:endParaRPr>
              </a:p>
            </p:txBody>
          </p:sp>
        </p:grpSp>
      </p:grpSp>
      <p:pic>
        <p:nvPicPr>
          <p:cNvPr descr="A picture containing black, darkness&#10;&#10;Description automatically generated" id="73" name="Google Shape;73;p4"/>
          <p:cNvPicPr preferRelativeResize="0"/>
          <p:nvPr/>
        </p:nvPicPr>
        <p:blipFill rotWithShape="1">
          <a:blip r:embed="rId4">
            <a:alphaModFix/>
          </a:blip>
          <a:srcRect b="0" l="0" r="0" t="0"/>
          <a:stretch/>
        </p:blipFill>
        <p:spPr>
          <a:xfrm>
            <a:off x="5022465" y="4697845"/>
            <a:ext cx="433318" cy="479798"/>
          </a:xfrm>
          <a:prstGeom prst="rect">
            <a:avLst/>
          </a:prstGeom>
          <a:noFill/>
          <a:ln>
            <a:noFill/>
          </a:ln>
        </p:spPr>
      </p:pic>
      <p:pic>
        <p:nvPicPr>
          <p:cNvPr descr="A picture containing black, darkness&#10;&#10;Description automatically generated" id="74" name="Google Shape;74;p4"/>
          <p:cNvPicPr preferRelativeResize="0"/>
          <p:nvPr/>
        </p:nvPicPr>
        <p:blipFill rotWithShape="1">
          <a:blip r:embed="rId4">
            <a:alphaModFix/>
          </a:blip>
          <a:srcRect b="0" l="0" r="0" t="0"/>
          <a:stretch/>
        </p:blipFill>
        <p:spPr>
          <a:xfrm>
            <a:off x="5779365" y="4499345"/>
            <a:ext cx="433318" cy="479798"/>
          </a:xfrm>
          <a:prstGeom prst="rect">
            <a:avLst/>
          </a:prstGeom>
          <a:noFill/>
          <a:ln>
            <a:noFill/>
          </a:ln>
        </p:spPr>
      </p:pic>
      <p:pic>
        <p:nvPicPr>
          <p:cNvPr descr="A picture containing black, darkness&#10;&#10;Description automatically generated" id="75" name="Google Shape;75;p4"/>
          <p:cNvPicPr preferRelativeResize="0"/>
          <p:nvPr/>
        </p:nvPicPr>
        <p:blipFill rotWithShape="1">
          <a:blip r:embed="rId4">
            <a:alphaModFix/>
          </a:blip>
          <a:srcRect b="0" l="0" r="0" t="0"/>
          <a:stretch/>
        </p:blipFill>
        <p:spPr>
          <a:xfrm>
            <a:off x="7372640" y="1040245"/>
            <a:ext cx="433318" cy="479798"/>
          </a:xfrm>
          <a:prstGeom prst="rect">
            <a:avLst/>
          </a:prstGeom>
          <a:noFill/>
          <a:ln>
            <a:noFill/>
          </a:ln>
        </p:spPr>
      </p:pic>
      <p:pic>
        <p:nvPicPr>
          <p:cNvPr descr="A picture containing black, darkness&#10;&#10;Description automatically generated" id="76" name="Google Shape;76;p4"/>
          <p:cNvPicPr preferRelativeResize="0"/>
          <p:nvPr/>
        </p:nvPicPr>
        <p:blipFill rotWithShape="1">
          <a:blip r:embed="rId4">
            <a:alphaModFix/>
          </a:blip>
          <a:srcRect b="0" l="0" r="0" t="0"/>
          <a:stretch/>
        </p:blipFill>
        <p:spPr>
          <a:xfrm>
            <a:off x="9970668" y="5168683"/>
            <a:ext cx="433318" cy="479798"/>
          </a:xfrm>
          <a:prstGeom prst="rect">
            <a:avLst/>
          </a:prstGeom>
          <a:noFill/>
          <a:ln>
            <a:noFill/>
          </a:ln>
        </p:spPr>
      </p:pic>
      <p:pic>
        <p:nvPicPr>
          <p:cNvPr descr="A picture containing black, darkness&#10;&#10;Description automatically generated" id="77" name="Google Shape;77;p4"/>
          <p:cNvPicPr preferRelativeResize="0"/>
          <p:nvPr/>
        </p:nvPicPr>
        <p:blipFill rotWithShape="1">
          <a:blip r:embed="rId4">
            <a:alphaModFix/>
          </a:blip>
          <a:srcRect b="0" l="0" r="0" t="0"/>
          <a:stretch/>
        </p:blipFill>
        <p:spPr>
          <a:xfrm>
            <a:off x="10468765" y="4874320"/>
            <a:ext cx="433318" cy="479798"/>
          </a:xfrm>
          <a:prstGeom prst="rect">
            <a:avLst/>
          </a:prstGeom>
          <a:noFill/>
          <a:ln>
            <a:noFill/>
          </a:ln>
        </p:spPr>
      </p:pic>
      <p:pic>
        <p:nvPicPr>
          <p:cNvPr id="78" name="Google Shape;78;p4"/>
          <p:cNvPicPr preferRelativeResize="0"/>
          <p:nvPr/>
        </p:nvPicPr>
        <p:blipFill>
          <a:blip r:embed="rId5">
            <a:alphaModFix/>
          </a:blip>
          <a:stretch>
            <a:fillRect/>
          </a:stretch>
        </p:blipFill>
        <p:spPr>
          <a:xfrm>
            <a:off x="10878890" y="6150000"/>
            <a:ext cx="1333057" cy="70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descr="A picture containing black, darkness&#10;&#10;Description automatically generated" id="433" name="Google Shape;433;p13"/>
          <p:cNvPicPr preferRelativeResize="0"/>
          <p:nvPr/>
        </p:nvPicPr>
        <p:blipFill rotWithShape="1">
          <a:blip r:embed="rId3">
            <a:alphaModFix amt="7000"/>
          </a:blip>
          <a:srcRect b="0" l="0" r="0" t="0"/>
          <a:stretch/>
        </p:blipFill>
        <p:spPr>
          <a:xfrm>
            <a:off x="3359643" y="399128"/>
            <a:ext cx="5472712" cy="6059746"/>
          </a:xfrm>
          <a:prstGeom prst="rect">
            <a:avLst/>
          </a:prstGeom>
          <a:noFill/>
          <a:ln>
            <a:noFill/>
          </a:ln>
        </p:spPr>
      </p:pic>
      <p:sp>
        <p:nvSpPr>
          <p:cNvPr id="434" name="Google Shape;434;p13"/>
          <p:cNvSpPr/>
          <p:nvPr/>
        </p:nvSpPr>
        <p:spPr>
          <a:xfrm>
            <a:off x="442111" y="3132365"/>
            <a:ext cx="5590176" cy="3725635"/>
          </a:xfrm>
          <a:custGeom>
            <a:rect b="b" l="l" r="r" t="t"/>
            <a:pathLst>
              <a:path extrusionOk="0" h="3725635" w="5590176">
                <a:moveTo>
                  <a:pt x="2795088" y="0"/>
                </a:moveTo>
                <a:cubicBezTo>
                  <a:pt x="4338772" y="0"/>
                  <a:pt x="5590176" y="1251404"/>
                  <a:pt x="5590176" y="2795088"/>
                </a:cubicBezTo>
                <a:cubicBezTo>
                  <a:pt x="5590176" y="3084529"/>
                  <a:pt x="5546182" y="3363694"/>
                  <a:pt x="5464514" y="3626261"/>
                </a:cubicBezTo>
                <a:lnTo>
                  <a:pt x="5428143" y="3725635"/>
                </a:lnTo>
                <a:lnTo>
                  <a:pt x="162033" y="3725635"/>
                </a:lnTo>
                <a:lnTo>
                  <a:pt x="125662" y="3626261"/>
                </a:lnTo>
                <a:cubicBezTo>
                  <a:pt x="43995" y="3363694"/>
                  <a:pt x="0" y="3084529"/>
                  <a:pt x="0" y="2795088"/>
                </a:cubicBezTo>
                <a:cubicBezTo>
                  <a:pt x="0" y="1251404"/>
                  <a:pt x="1251404" y="0"/>
                  <a:pt x="279508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35" name="Google Shape;435;p13"/>
          <p:cNvPicPr preferRelativeResize="0"/>
          <p:nvPr/>
        </p:nvPicPr>
        <p:blipFill rotWithShape="1">
          <a:blip r:embed="rId4">
            <a:alphaModFix/>
          </a:blip>
          <a:srcRect b="0" l="16008" r="16015" t="0"/>
          <a:stretch/>
        </p:blipFill>
        <p:spPr>
          <a:xfrm>
            <a:off x="-76200" y="-381000"/>
            <a:ext cx="5410200" cy="5308600"/>
          </a:xfrm>
          <a:custGeom>
            <a:rect b="b" l="l" r="r" t="t"/>
            <a:pathLst>
              <a:path extrusionOk="0" h="5308600" w="5410200">
                <a:moveTo>
                  <a:pt x="0" y="0"/>
                </a:moveTo>
                <a:lnTo>
                  <a:pt x="4802136" y="0"/>
                </a:lnTo>
                <a:lnTo>
                  <a:pt x="4833256" y="41616"/>
                </a:lnTo>
                <a:cubicBezTo>
                  <a:pt x="5197509" y="580781"/>
                  <a:pt x="5410200" y="1230752"/>
                  <a:pt x="5410200" y="1930400"/>
                </a:cubicBezTo>
                <a:cubicBezTo>
                  <a:pt x="5410200" y="3796128"/>
                  <a:pt x="3897728" y="5308600"/>
                  <a:pt x="2032000" y="5308600"/>
                </a:cubicBezTo>
                <a:cubicBezTo>
                  <a:pt x="1332352" y="5308600"/>
                  <a:pt x="682381" y="5095908"/>
                  <a:pt x="143216" y="4731656"/>
                </a:cubicBezTo>
                <a:lnTo>
                  <a:pt x="0" y="4624561"/>
                </a:lnTo>
                <a:lnTo>
                  <a:pt x="0" y="0"/>
                </a:lnTo>
                <a:close/>
              </a:path>
            </a:pathLst>
          </a:custGeom>
          <a:noFill/>
          <a:ln cap="flat" cmpd="sng" w="38100">
            <a:solidFill>
              <a:schemeClr val="lt1"/>
            </a:solidFill>
            <a:prstDash val="solid"/>
            <a:round/>
            <a:headEnd len="sm" w="sm" type="none"/>
            <a:tailEnd len="sm" w="sm" type="none"/>
          </a:ln>
          <a:effectLst>
            <a:outerShdw blurRad="63500" rotWithShape="0" algn="ctr">
              <a:srgbClr val="000000">
                <a:alpha val="7840"/>
              </a:srgbClr>
            </a:outerShdw>
          </a:effectLst>
        </p:spPr>
      </p:pic>
      <p:grpSp>
        <p:nvGrpSpPr>
          <p:cNvPr id="436" name="Google Shape;436;p13"/>
          <p:cNvGrpSpPr/>
          <p:nvPr/>
        </p:nvGrpSpPr>
        <p:grpSpPr>
          <a:xfrm>
            <a:off x="8968113" y="5858173"/>
            <a:ext cx="2100755" cy="999827"/>
            <a:chOff x="8968113" y="5858173"/>
            <a:chExt cx="2100755" cy="999827"/>
          </a:xfrm>
        </p:grpSpPr>
        <p:sp>
          <p:nvSpPr>
            <p:cNvPr id="437" name="Google Shape;437;p13"/>
            <p:cNvSpPr/>
            <p:nvPr/>
          </p:nvSpPr>
          <p:spPr>
            <a:xfrm>
              <a:off x="9077245" y="5858173"/>
              <a:ext cx="1100228" cy="588308"/>
            </a:xfrm>
            <a:custGeom>
              <a:rect b="b" l="l" r="r" t="t"/>
              <a:pathLst>
                <a:path extrusionOk="0" h="588308" w="1100228">
                  <a:moveTo>
                    <a:pt x="992743" y="0"/>
                  </a:moveTo>
                  <a:cubicBezTo>
                    <a:pt x="1028709" y="1166"/>
                    <a:pt x="1064572" y="4183"/>
                    <a:pt x="1100228" y="8983"/>
                  </a:cubicBezTo>
                  <a:lnTo>
                    <a:pt x="0" y="588308"/>
                  </a:lnTo>
                  <a:cubicBezTo>
                    <a:pt x="16252" y="556217"/>
                    <a:pt x="34080" y="524914"/>
                    <a:pt x="53452" y="494606"/>
                  </a:cubicBezTo>
                  <a:lnTo>
                    <a:pt x="99274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 name="Google Shape;438;p13"/>
            <p:cNvSpPr/>
            <p:nvPr/>
          </p:nvSpPr>
          <p:spPr>
            <a:xfrm>
              <a:off x="9250113" y="5868870"/>
              <a:ext cx="626195" cy="329726"/>
            </a:xfrm>
            <a:custGeom>
              <a:rect b="b" l="l" r="r" t="t"/>
              <a:pathLst>
                <a:path extrusionOk="0" h="329726" w="626195">
                  <a:moveTo>
                    <a:pt x="626195" y="0"/>
                  </a:moveTo>
                  <a:lnTo>
                    <a:pt x="0" y="329726"/>
                  </a:lnTo>
                  <a:cubicBezTo>
                    <a:pt x="66035" y="258754"/>
                    <a:pt x="141360" y="197040"/>
                    <a:pt x="223921" y="146263"/>
                  </a:cubicBezTo>
                  <a:lnTo>
                    <a:pt x="346389" y="81771"/>
                  </a:lnTo>
                  <a:cubicBezTo>
                    <a:pt x="435463" y="41795"/>
                    <a:pt x="529612" y="14297"/>
                    <a:pt x="626195" y="0"/>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13"/>
            <p:cNvSpPr/>
            <p:nvPr/>
          </p:nvSpPr>
          <p:spPr>
            <a:xfrm>
              <a:off x="9001200" y="5891773"/>
              <a:ext cx="1381714" cy="751611"/>
            </a:xfrm>
            <a:custGeom>
              <a:rect b="b" l="l" r="r" t="t"/>
              <a:pathLst>
                <a:path extrusionOk="0" h="751611" w="1381714">
                  <a:moveTo>
                    <a:pt x="1302891" y="0"/>
                  </a:moveTo>
                  <a:cubicBezTo>
                    <a:pt x="1329633" y="6926"/>
                    <a:pt x="1355828" y="15120"/>
                    <a:pt x="1381714" y="24034"/>
                  </a:cubicBezTo>
                  <a:lnTo>
                    <a:pt x="0" y="751611"/>
                  </a:lnTo>
                  <a:cubicBezTo>
                    <a:pt x="7336" y="725006"/>
                    <a:pt x="15497" y="698743"/>
                    <a:pt x="24788" y="672994"/>
                  </a:cubicBezTo>
                  <a:lnTo>
                    <a:pt x="130289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13"/>
            <p:cNvSpPr/>
            <p:nvPr/>
          </p:nvSpPr>
          <p:spPr>
            <a:xfrm>
              <a:off x="8968113" y="5955339"/>
              <a:ext cx="1577178" cy="862320"/>
            </a:xfrm>
            <a:custGeom>
              <a:rect b="b" l="l" r="r" t="t"/>
              <a:pathLst>
                <a:path extrusionOk="0" h="862320" w="1577178">
                  <a:moveTo>
                    <a:pt x="1513132" y="0"/>
                  </a:moveTo>
                  <a:cubicBezTo>
                    <a:pt x="1534835" y="9977"/>
                    <a:pt x="1556264" y="20468"/>
                    <a:pt x="1577178" y="31851"/>
                  </a:cubicBezTo>
                  <a:lnTo>
                    <a:pt x="0" y="862320"/>
                  </a:lnTo>
                  <a:cubicBezTo>
                    <a:pt x="2469" y="838457"/>
                    <a:pt x="5966" y="814868"/>
                    <a:pt x="9978" y="791485"/>
                  </a:cubicBezTo>
                  <a:lnTo>
                    <a:pt x="151313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13"/>
            <p:cNvSpPr/>
            <p:nvPr/>
          </p:nvSpPr>
          <p:spPr>
            <a:xfrm>
              <a:off x="9064853" y="6036013"/>
              <a:ext cx="1614152" cy="821986"/>
            </a:xfrm>
            <a:custGeom>
              <a:rect b="b" l="l" r="r" t="t"/>
              <a:pathLst>
                <a:path extrusionOk="0" h="821986" w="1614152">
                  <a:moveTo>
                    <a:pt x="1561078" y="0"/>
                  </a:moveTo>
                  <a:cubicBezTo>
                    <a:pt x="1579146" y="11966"/>
                    <a:pt x="1596837" y="24514"/>
                    <a:pt x="1614152" y="37611"/>
                  </a:cubicBezTo>
                  <a:lnTo>
                    <a:pt x="124532" y="821987"/>
                  </a:lnTo>
                  <a:lnTo>
                    <a:pt x="0" y="821987"/>
                  </a:lnTo>
                  <a:lnTo>
                    <a:pt x="1561078"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 name="Google Shape;442;p13"/>
            <p:cNvSpPr/>
            <p:nvPr/>
          </p:nvSpPr>
          <p:spPr>
            <a:xfrm>
              <a:off x="9362729" y="6129304"/>
              <a:ext cx="1428596" cy="728696"/>
            </a:xfrm>
            <a:custGeom>
              <a:rect b="b" l="l" r="r" t="t"/>
              <a:pathLst>
                <a:path extrusionOk="0" h="728696" w="1428596">
                  <a:moveTo>
                    <a:pt x="1383853" y="0"/>
                  </a:moveTo>
                  <a:cubicBezTo>
                    <a:pt x="1399144" y="13646"/>
                    <a:pt x="1414127" y="27532"/>
                    <a:pt x="1428596" y="42035"/>
                  </a:cubicBezTo>
                  <a:lnTo>
                    <a:pt x="124549" y="728696"/>
                  </a:lnTo>
                  <a:lnTo>
                    <a:pt x="0" y="728696"/>
                  </a:lnTo>
                  <a:lnTo>
                    <a:pt x="138385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 name="Google Shape;443;p13"/>
            <p:cNvSpPr/>
            <p:nvPr/>
          </p:nvSpPr>
          <p:spPr>
            <a:xfrm>
              <a:off x="9660586" y="6232847"/>
              <a:ext cx="1224476" cy="625153"/>
            </a:xfrm>
            <a:custGeom>
              <a:rect b="b" l="l" r="r" t="t"/>
              <a:pathLst>
                <a:path extrusionOk="0" h="625153" w="1224476">
                  <a:moveTo>
                    <a:pt x="1187242" y="0"/>
                  </a:moveTo>
                  <a:cubicBezTo>
                    <a:pt x="1200030" y="14983"/>
                    <a:pt x="1212511" y="30275"/>
                    <a:pt x="1224476" y="45943"/>
                  </a:cubicBezTo>
                  <a:lnTo>
                    <a:pt x="124514" y="625153"/>
                  </a:lnTo>
                  <a:lnTo>
                    <a:pt x="0" y="625153"/>
                  </a:lnTo>
                  <a:lnTo>
                    <a:pt x="118724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13"/>
            <p:cNvSpPr/>
            <p:nvPr/>
          </p:nvSpPr>
          <p:spPr>
            <a:xfrm>
              <a:off x="9958496" y="6345407"/>
              <a:ext cx="1003847" cy="512593"/>
            </a:xfrm>
            <a:custGeom>
              <a:rect b="b" l="l" r="r" t="t"/>
              <a:pathLst>
                <a:path extrusionOk="0" h="512593" w="1003847">
                  <a:moveTo>
                    <a:pt x="973503" y="0"/>
                  </a:moveTo>
                  <a:cubicBezTo>
                    <a:pt x="984029" y="16217"/>
                    <a:pt x="994143" y="32743"/>
                    <a:pt x="1003847" y="49577"/>
                  </a:cubicBezTo>
                  <a:lnTo>
                    <a:pt x="124507" y="512593"/>
                  </a:lnTo>
                  <a:lnTo>
                    <a:pt x="0" y="512593"/>
                  </a:lnTo>
                  <a:lnTo>
                    <a:pt x="97350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 name="Google Shape;445;p13"/>
            <p:cNvSpPr/>
            <p:nvPr/>
          </p:nvSpPr>
          <p:spPr>
            <a:xfrm>
              <a:off x="10256390" y="6466333"/>
              <a:ext cx="767427" cy="391667"/>
            </a:xfrm>
            <a:custGeom>
              <a:rect b="b" l="l" r="r" t="t"/>
              <a:pathLst>
                <a:path extrusionOk="0" h="391667" w="767427">
                  <a:moveTo>
                    <a:pt x="743838" y="0"/>
                  </a:moveTo>
                  <a:cubicBezTo>
                    <a:pt x="752204" y="17417"/>
                    <a:pt x="759987" y="35177"/>
                    <a:pt x="767427" y="53109"/>
                  </a:cubicBezTo>
                  <a:lnTo>
                    <a:pt x="124467" y="391667"/>
                  </a:lnTo>
                  <a:lnTo>
                    <a:pt x="0" y="391667"/>
                  </a:lnTo>
                  <a:lnTo>
                    <a:pt x="743838"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13"/>
            <p:cNvSpPr/>
            <p:nvPr/>
          </p:nvSpPr>
          <p:spPr>
            <a:xfrm>
              <a:off x="10554263" y="6595933"/>
              <a:ext cx="514605" cy="262067"/>
            </a:xfrm>
            <a:custGeom>
              <a:rect b="b" l="l" r="r" t="t"/>
              <a:pathLst>
                <a:path extrusionOk="0" h="262067" w="514605">
                  <a:moveTo>
                    <a:pt x="497702" y="0"/>
                  </a:moveTo>
                  <a:cubicBezTo>
                    <a:pt x="503805" y="18651"/>
                    <a:pt x="509496" y="37543"/>
                    <a:pt x="514605" y="56640"/>
                  </a:cubicBezTo>
                  <a:lnTo>
                    <a:pt x="124488" y="262067"/>
                  </a:lnTo>
                  <a:lnTo>
                    <a:pt x="0" y="262067"/>
                  </a:lnTo>
                  <a:lnTo>
                    <a:pt x="49770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7" name="Google Shape;447;p13"/>
          <p:cNvSpPr/>
          <p:nvPr/>
        </p:nvSpPr>
        <p:spPr>
          <a:xfrm rot="-5400000">
            <a:off x="10602641" y="5268640"/>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48" name="Google Shape;448;p13"/>
          <p:cNvGrpSpPr/>
          <p:nvPr/>
        </p:nvGrpSpPr>
        <p:grpSpPr>
          <a:xfrm flipH="1" rot="-5400000">
            <a:off x="11076076" y="-53065"/>
            <a:ext cx="1062858" cy="1168989"/>
            <a:chOff x="-1" y="5686714"/>
            <a:chExt cx="1062858" cy="1168989"/>
          </a:xfrm>
        </p:grpSpPr>
        <p:sp>
          <p:nvSpPr>
            <p:cNvPr id="449" name="Google Shape;449;p13"/>
            <p:cNvSpPr/>
            <p:nvPr/>
          </p:nvSpPr>
          <p:spPr>
            <a:xfrm>
              <a:off x="-1" y="5686714"/>
              <a:ext cx="310331" cy="170679"/>
            </a:xfrm>
            <a:custGeom>
              <a:rect b="b" l="l" r="r" t="t"/>
              <a:pathLst>
                <a:path extrusionOk="0" h="170679" w="310331">
                  <a:moveTo>
                    <a:pt x="223150" y="0"/>
                  </a:moveTo>
                  <a:cubicBezTo>
                    <a:pt x="252624" y="994"/>
                    <a:pt x="281685" y="3429"/>
                    <a:pt x="310331" y="7269"/>
                  </a:cubicBezTo>
                  <a:lnTo>
                    <a:pt x="0" y="170679"/>
                  </a:lnTo>
                  <a:lnTo>
                    <a:pt x="0" y="117501"/>
                  </a:lnTo>
                  <a:lnTo>
                    <a:pt x="2231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 name="Google Shape;450;p13"/>
            <p:cNvSpPr/>
            <p:nvPr/>
          </p:nvSpPr>
          <p:spPr>
            <a:xfrm>
              <a:off x="-1" y="5695388"/>
              <a:ext cx="66015" cy="34761"/>
            </a:xfrm>
            <a:custGeom>
              <a:rect b="b" l="l" r="r" t="t"/>
              <a:pathLst>
                <a:path extrusionOk="0" h="34761" w="66015">
                  <a:moveTo>
                    <a:pt x="66015" y="0"/>
                  </a:moveTo>
                  <a:lnTo>
                    <a:pt x="0" y="34761"/>
                  </a:lnTo>
                  <a:lnTo>
                    <a:pt x="0" y="14459"/>
                  </a:lnTo>
                  <a:lnTo>
                    <a:pt x="6601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 name="Google Shape;451;p13"/>
            <p:cNvSpPr/>
            <p:nvPr/>
          </p:nvSpPr>
          <p:spPr>
            <a:xfrm>
              <a:off x="-1" y="5713974"/>
              <a:ext cx="476991" cy="270671"/>
            </a:xfrm>
            <a:custGeom>
              <a:rect b="b" l="l" r="r" t="t"/>
              <a:pathLst>
                <a:path extrusionOk="0" h="270671" w="476991">
                  <a:moveTo>
                    <a:pt x="413057" y="0"/>
                  </a:moveTo>
                  <a:lnTo>
                    <a:pt x="476991" y="19506"/>
                  </a:lnTo>
                  <a:lnTo>
                    <a:pt x="0" y="270671"/>
                  </a:lnTo>
                  <a:lnTo>
                    <a:pt x="0" y="217497"/>
                  </a:lnTo>
                  <a:lnTo>
                    <a:pt x="4130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 name="Google Shape;452;p13"/>
            <p:cNvSpPr/>
            <p:nvPr/>
          </p:nvSpPr>
          <p:spPr>
            <a:xfrm>
              <a:off x="-1" y="5765541"/>
              <a:ext cx="608706" cy="346333"/>
            </a:xfrm>
            <a:custGeom>
              <a:rect b="b" l="l" r="r" t="t"/>
              <a:pathLst>
                <a:path extrusionOk="0" h="346333" w="608706">
                  <a:moveTo>
                    <a:pt x="556767" y="0"/>
                  </a:moveTo>
                  <a:lnTo>
                    <a:pt x="608706" y="25813"/>
                  </a:lnTo>
                  <a:lnTo>
                    <a:pt x="0" y="346333"/>
                  </a:lnTo>
                  <a:lnTo>
                    <a:pt x="0" y="293172"/>
                  </a:lnTo>
                  <a:lnTo>
                    <a:pt x="55676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 name="Google Shape;453;p13"/>
            <p:cNvSpPr/>
            <p:nvPr/>
          </p:nvSpPr>
          <p:spPr>
            <a:xfrm>
              <a:off x="-1" y="5830954"/>
              <a:ext cx="717166" cy="408153"/>
            </a:xfrm>
            <a:custGeom>
              <a:rect b="b" l="l" r="r" t="t"/>
              <a:pathLst>
                <a:path extrusionOk="0" h="408153" w="717166">
                  <a:moveTo>
                    <a:pt x="674110" y="0"/>
                  </a:moveTo>
                  <a:cubicBezTo>
                    <a:pt x="688794" y="9737"/>
                    <a:pt x="703146" y="19920"/>
                    <a:pt x="717166" y="30514"/>
                  </a:cubicBezTo>
                  <a:lnTo>
                    <a:pt x="0" y="408153"/>
                  </a:lnTo>
                  <a:lnTo>
                    <a:pt x="0" y="354965"/>
                  </a:lnTo>
                  <a:lnTo>
                    <a:pt x="67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 name="Google Shape;454;p13"/>
            <p:cNvSpPr/>
            <p:nvPr/>
          </p:nvSpPr>
          <p:spPr>
            <a:xfrm>
              <a:off x="-1" y="5906657"/>
              <a:ext cx="808280" cy="459691"/>
            </a:xfrm>
            <a:custGeom>
              <a:rect b="b" l="l" r="r" t="t"/>
              <a:pathLst>
                <a:path extrusionOk="0" h="459691" w="808280">
                  <a:moveTo>
                    <a:pt x="771995" y="0"/>
                  </a:moveTo>
                  <a:lnTo>
                    <a:pt x="772006" y="0"/>
                  </a:lnTo>
                  <a:cubicBezTo>
                    <a:pt x="784386" y="11074"/>
                    <a:pt x="796551" y="22354"/>
                    <a:pt x="808280" y="34080"/>
                  </a:cubicBezTo>
                  <a:lnTo>
                    <a:pt x="0" y="459691"/>
                  </a:lnTo>
                  <a:lnTo>
                    <a:pt x="0" y="406519"/>
                  </a:lnTo>
                  <a:lnTo>
                    <a:pt x="77199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 name="Google Shape;455;p13"/>
            <p:cNvSpPr/>
            <p:nvPr/>
          </p:nvSpPr>
          <p:spPr>
            <a:xfrm>
              <a:off x="-1" y="5990657"/>
              <a:ext cx="884338" cy="502937"/>
            </a:xfrm>
            <a:custGeom>
              <a:rect b="b" l="l" r="r" t="t"/>
              <a:pathLst>
                <a:path extrusionOk="0" h="502937" w="884338">
                  <a:moveTo>
                    <a:pt x="854110" y="0"/>
                  </a:moveTo>
                  <a:lnTo>
                    <a:pt x="854120" y="0"/>
                  </a:lnTo>
                  <a:cubicBezTo>
                    <a:pt x="864512" y="12171"/>
                    <a:pt x="874630" y="24549"/>
                    <a:pt x="884339" y="37268"/>
                  </a:cubicBezTo>
                  <a:lnTo>
                    <a:pt x="0" y="502938"/>
                  </a:lnTo>
                  <a:lnTo>
                    <a:pt x="0" y="449746"/>
                  </a:lnTo>
                  <a:lnTo>
                    <a:pt x="85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 name="Google Shape;456;p13"/>
            <p:cNvSpPr/>
            <p:nvPr/>
          </p:nvSpPr>
          <p:spPr>
            <a:xfrm>
              <a:off x="-1" y="6081960"/>
              <a:ext cx="947003" cy="538865"/>
            </a:xfrm>
            <a:custGeom>
              <a:rect b="b" l="l" r="r" t="t"/>
              <a:pathLst>
                <a:path extrusionOk="0" h="538865" w="947003">
                  <a:moveTo>
                    <a:pt x="922390" y="0"/>
                  </a:moveTo>
                  <a:lnTo>
                    <a:pt x="922400" y="0"/>
                  </a:lnTo>
                  <a:cubicBezTo>
                    <a:pt x="930951" y="13165"/>
                    <a:pt x="939152" y="26571"/>
                    <a:pt x="947003" y="40217"/>
                  </a:cubicBezTo>
                  <a:lnTo>
                    <a:pt x="0" y="538865"/>
                  </a:lnTo>
                  <a:lnTo>
                    <a:pt x="0" y="485690"/>
                  </a:lnTo>
                  <a:lnTo>
                    <a:pt x="92239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 name="Google Shape;457;p13"/>
            <p:cNvSpPr/>
            <p:nvPr/>
          </p:nvSpPr>
          <p:spPr>
            <a:xfrm>
              <a:off x="-1" y="6180057"/>
              <a:ext cx="996893" cy="568012"/>
            </a:xfrm>
            <a:custGeom>
              <a:rect b="b" l="l" r="r" t="t"/>
              <a:pathLst>
                <a:path extrusionOk="0" h="568012" w="996893">
                  <a:moveTo>
                    <a:pt x="977750" y="0"/>
                  </a:moveTo>
                  <a:lnTo>
                    <a:pt x="996893" y="43091"/>
                  </a:lnTo>
                  <a:lnTo>
                    <a:pt x="0" y="568012"/>
                  </a:lnTo>
                  <a:lnTo>
                    <a:pt x="0" y="514836"/>
                  </a:lnTo>
                  <a:lnTo>
                    <a:pt x="9777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 name="Google Shape;458;p13"/>
            <p:cNvSpPr/>
            <p:nvPr/>
          </p:nvSpPr>
          <p:spPr>
            <a:xfrm>
              <a:off x="-1" y="6285171"/>
              <a:ext cx="1033424" cy="570532"/>
            </a:xfrm>
            <a:custGeom>
              <a:rect b="b" l="l" r="r" t="t"/>
              <a:pathLst>
                <a:path extrusionOk="0" h="570532" w="1033424">
                  <a:moveTo>
                    <a:pt x="1019727" y="0"/>
                  </a:moveTo>
                  <a:cubicBezTo>
                    <a:pt x="1024681" y="15154"/>
                    <a:pt x="1029289" y="30480"/>
                    <a:pt x="1033424" y="45977"/>
                  </a:cubicBezTo>
                  <a:lnTo>
                    <a:pt x="37244" y="570532"/>
                  </a:lnTo>
                  <a:lnTo>
                    <a:pt x="0" y="570532"/>
                  </a:lnTo>
                  <a:lnTo>
                    <a:pt x="0" y="536961"/>
                  </a:lnTo>
                  <a:lnTo>
                    <a:pt x="101972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 name="Google Shape;459;p13"/>
            <p:cNvSpPr/>
            <p:nvPr/>
          </p:nvSpPr>
          <p:spPr>
            <a:xfrm>
              <a:off x="177886" y="6397423"/>
              <a:ext cx="877905" cy="458280"/>
            </a:xfrm>
            <a:custGeom>
              <a:rect b="b" l="l" r="r" t="t"/>
              <a:pathLst>
                <a:path extrusionOk="0" h="458280" w="877905">
                  <a:moveTo>
                    <a:pt x="870324" y="0"/>
                  </a:moveTo>
                  <a:cubicBezTo>
                    <a:pt x="873314" y="16217"/>
                    <a:pt x="875834" y="32640"/>
                    <a:pt x="877905" y="49165"/>
                  </a:cubicBezTo>
                  <a:lnTo>
                    <a:pt x="100977" y="458280"/>
                  </a:lnTo>
                  <a:lnTo>
                    <a:pt x="0" y="458280"/>
                  </a:lnTo>
                  <a:lnTo>
                    <a:pt x="870324"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 name="Google Shape;460;p13"/>
            <p:cNvSpPr/>
            <p:nvPr/>
          </p:nvSpPr>
          <p:spPr>
            <a:xfrm>
              <a:off x="419530" y="6517457"/>
              <a:ext cx="643327" cy="338246"/>
            </a:xfrm>
            <a:custGeom>
              <a:rect b="b" l="l" r="r" t="t"/>
              <a:pathLst>
                <a:path extrusionOk="0" h="338246" w="643327">
                  <a:moveTo>
                    <a:pt x="642357" y="0"/>
                  </a:moveTo>
                  <a:cubicBezTo>
                    <a:pt x="642909" y="12720"/>
                    <a:pt x="643327" y="25508"/>
                    <a:pt x="643327" y="38400"/>
                  </a:cubicBezTo>
                  <a:cubicBezTo>
                    <a:pt x="643327" y="43234"/>
                    <a:pt x="643039" y="48034"/>
                    <a:pt x="642964" y="52868"/>
                  </a:cubicBezTo>
                  <a:lnTo>
                    <a:pt x="100981" y="338246"/>
                  </a:lnTo>
                  <a:lnTo>
                    <a:pt x="0" y="338246"/>
                  </a:lnTo>
                  <a:lnTo>
                    <a:pt x="6423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p13"/>
            <p:cNvSpPr/>
            <p:nvPr/>
          </p:nvSpPr>
          <p:spPr>
            <a:xfrm>
              <a:off x="661173" y="6646680"/>
              <a:ext cx="396960" cy="209022"/>
            </a:xfrm>
            <a:custGeom>
              <a:rect b="b" l="l" r="r" t="t"/>
              <a:pathLst>
                <a:path extrusionOk="0" h="209022" w="396960">
                  <a:moveTo>
                    <a:pt x="396960" y="0"/>
                  </a:moveTo>
                  <a:cubicBezTo>
                    <a:pt x="394954" y="19371"/>
                    <a:pt x="392112" y="38468"/>
                    <a:pt x="388855" y="57428"/>
                  </a:cubicBezTo>
                  <a:lnTo>
                    <a:pt x="100959" y="209023"/>
                  </a:lnTo>
                  <a:lnTo>
                    <a:pt x="0" y="209023"/>
                  </a:lnTo>
                  <a:lnTo>
                    <a:pt x="39696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 name="Google Shape;462;p13"/>
            <p:cNvSpPr/>
            <p:nvPr/>
          </p:nvSpPr>
          <p:spPr>
            <a:xfrm>
              <a:off x="902813" y="6788040"/>
              <a:ext cx="128501" cy="67663"/>
            </a:xfrm>
            <a:custGeom>
              <a:rect b="b" l="l" r="r" t="t"/>
              <a:pathLst>
                <a:path extrusionOk="0" h="67663" w="128501">
                  <a:moveTo>
                    <a:pt x="128501" y="0"/>
                  </a:moveTo>
                  <a:cubicBezTo>
                    <a:pt x="122525" y="21565"/>
                    <a:pt x="115915" y="42891"/>
                    <a:pt x="108365" y="63771"/>
                  </a:cubicBezTo>
                  <a:lnTo>
                    <a:pt x="100974" y="67663"/>
                  </a:lnTo>
                  <a:lnTo>
                    <a:pt x="0" y="67663"/>
                  </a:lnTo>
                  <a:lnTo>
                    <a:pt x="12850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3" name="Google Shape;463;p13"/>
          <p:cNvSpPr/>
          <p:nvPr/>
        </p:nvSpPr>
        <p:spPr>
          <a:xfrm rot="-5400000">
            <a:off x="10640897" y="5268640"/>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64" name="Google Shape;464;p13"/>
          <p:cNvGrpSpPr/>
          <p:nvPr/>
        </p:nvGrpSpPr>
        <p:grpSpPr>
          <a:xfrm>
            <a:off x="6523631" y="762578"/>
            <a:ext cx="4905905" cy="4749940"/>
            <a:chOff x="6510702" y="1082246"/>
            <a:chExt cx="4719032" cy="4749940"/>
          </a:xfrm>
        </p:grpSpPr>
        <p:grpSp>
          <p:nvGrpSpPr>
            <p:cNvPr id="465" name="Google Shape;465;p13"/>
            <p:cNvGrpSpPr/>
            <p:nvPr/>
          </p:nvGrpSpPr>
          <p:grpSpPr>
            <a:xfrm>
              <a:off x="6510702" y="1082246"/>
              <a:ext cx="1240848" cy="1126048"/>
              <a:chOff x="5518594" y="98620"/>
              <a:chExt cx="2520000" cy="2286857"/>
            </a:xfrm>
          </p:grpSpPr>
          <p:sp>
            <p:nvSpPr>
              <p:cNvPr id="466" name="Google Shape;466;p13"/>
              <p:cNvSpPr/>
              <p:nvPr/>
            </p:nvSpPr>
            <p:spPr>
              <a:xfrm>
                <a:off x="6255737" y="602620"/>
                <a:ext cx="1782857" cy="1782857"/>
              </a:xfrm>
              <a:custGeom>
                <a:rect b="b" l="l" r="r" t="t"/>
                <a:pathLst>
                  <a:path extrusionOk="0" h="1782857" w="1782857">
                    <a:moveTo>
                      <a:pt x="1782857" y="891429"/>
                    </a:moveTo>
                    <a:cubicBezTo>
                      <a:pt x="1782857" y="1383751"/>
                      <a:pt x="1383751" y="1782857"/>
                      <a:pt x="891429" y="1782857"/>
                    </a:cubicBezTo>
                    <a:cubicBezTo>
                      <a:pt x="399106" y="1782857"/>
                      <a:pt x="0" y="1383751"/>
                      <a:pt x="0" y="891429"/>
                    </a:cubicBezTo>
                    <a:cubicBezTo>
                      <a:pt x="0" y="399106"/>
                      <a:pt x="399106" y="0"/>
                      <a:pt x="891429" y="0"/>
                    </a:cubicBezTo>
                    <a:cubicBezTo>
                      <a:pt x="1383751" y="0"/>
                      <a:pt x="1782857" y="399106"/>
                      <a:pt x="1782857" y="891429"/>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 name="Google Shape;467;p13"/>
              <p:cNvSpPr/>
              <p:nvPr/>
            </p:nvSpPr>
            <p:spPr>
              <a:xfrm>
                <a:off x="5518594" y="98620"/>
                <a:ext cx="1532571" cy="1532571"/>
              </a:xfrm>
              <a:custGeom>
                <a:rect b="b" l="l" r="r" t="t"/>
                <a:pathLst>
                  <a:path extrusionOk="0" h="1532571" w="1532571">
                    <a:moveTo>
                      <a:pt x="1412126" y="1178832"/>
                    </a:moveTo>
                    <a:lnTo>
                      <a:pt x="740332" y="1532571"/>
                    </a:lnTo>
                    <a:cubicBezTo>
                      <a:pt x="714617" y="1531718"/>
                      <a:pt x="688971" y="1529578"/>
                      <a:pt x="663463" y="1526160"/>
                    </a:cubicBezTo>
                    <a:lnTo>
                      <a:pt x="1450354" y="1111817"/>
                    </a:lnTo>
                    <a:cubicBezTo>
                      <a:pt x="1438732" y="1134778"/>
                      <a:pt x="1425977" y="1157146"/>
                      <a:pt x="1412126" y="1178832"/>
                    </a:cubicBezTo>
                    <a:close/>
                    <a:moveTo>
                      <a:pt x="1519646" y="626592"/>
                    </a:moveTo>
                    <a:lnTo>
                      <a:pt x="224434" y="1308603"/>
                    </a:lnTo>
                    <a:cubicBezTo>
                      <a:pt x="234789" y="1318954"/>
                      <a:pt x="245520" y="1328907"/>
                      <a:pt x="256423" y="1338655"/>
                    </a:cubicBezTo>
                    <a:lnTo>
                      <a:pt x="1526332" y="669960"/>
                    </a:lnTo>
                    <a:cubicBezTo>
                      <a:pt x="1524514" y="655371"/>
                      <a:pt x="1522286" y="640917"/>
                      <a:pt x="1519646" y="626592"/>
                    </a:cubicBezTo>
                    <a:close/>
                    <a:moveTo>
                      <a:pt x="1494549" y="527637"/>
                    </a:moveTo>
                    <a:lnTo>
                      <a:pt x="157406" y="1231735"/>
                    </a:lnTo>
                    <a:cubicBezTo>
                      <a:pt x="165977" y="1242946"/>
                      <a:pt x="174857" y="1253901"/>
                      <a:pt x="184046" y="1264594"/>
                    </a:cubicBezTo>
                    <a:lnTo>
                      <a:pt x="1506617" y="568166"/>
                    </a:lnTo>
                    <a:cubicBezTo>
                      <a:pt x="1502983" y="554493"/>
                      <a:pt x="1498903" y="540998"/>
                      <a:pt x="1494549" y="527637"/>
                    </a:cubicBezTo>
                    <a:close/>
                    <a:moveTo>
                      <a:pt x="453600" y="66137"/>
                    </a:moveTo>
                    <a:lnTo>
                      <a:pt x="366000" y="112265"/>
                    </a:lnTo>
                    <a:cubicBezTo>
                      <a:pt x="306960" y="148591"/>
                      <a:pt x="253097" y="192726"/>
                      <a:pt x="205852" y="243473"/>
                    </a:cubicBezTo>
                    <a:lnTo>
                      <a:pt x="653692" y="7656"/>
                    </a:lnTo>
                    <a:cubicBezTo>
                      <a:pt x="584640" y="17864"/>
                      <a:pt x="517303" y="37543"/>
                      <a:pt x="453600" y="66137"/>
                    </a:cubicBezTo>
                    <a:close/>
                    <a:moveTo>
                      <a:pt x="1532571" y="766286"/>
                    </a:moveTo>
                    <a:cubicBezTo>
                      <a:pt x="1532571" y="754927"/>
                      <a:pt x="1532194" y="743657"/>
                      <a:pt x="1531714" y="732422"/>
                    </a:cubicBezTo>
                    <a:lnTo>
                      <a:pt x="304766" y="1378485"/>
                    </a:lnTo>
                    <a:cubicBezTo>
                      <a:pt x="317143" y="1387834"/>
                      <a:pt x="329794" y="1396803"/>
                      <a:pt x="342754" y="1405385"/>
                    </a:cubicBezTo>
                    <a:lnTo>
                      <a:pt x="1532263" y="779030"/>
                    </a:lnTo>
                    <a:cubicBezTo>
                      <a:pt x="1532332" y="774771"/>
                      <a:pt x="1532571" y="770561"/>
                      <a:pt x="1532571" y="766286"/>
                    </a:cubicBezTo>
                    <a:close/>
                    <a:moveTo>
                      <a:pt x="1528389" y="846346"/>
                    </a:moveTo>
                    <a:lnTo>
                      <a:pt x="400423" y="1440309"/>
                    </a:lnTo>
                    <a:cubicBezTo>
                      <a:pt x="415337" y="1448448"/>
                      <a:pt x="430697" y="1455936"/>
                      <a:pt x="446194" y="1463088"/>
                    </a:cubicBezTo>
                    <a:lnTo>
                      <a:pt x="1521257" y="897000"/>
                    </a:lnTo>
                    <a:cubicBezTo>
                      <a:pt x="1524137" y="880275"/>
                      <a:pt x="1526640" y="863424"/>
                      <a:pt x="1528389" y="846346"/>
                    </a:cubicBezTo>
                    <a:close/>
                    <a:moveTo>
                      <a:pt x="1166571" y="1420289"/>
                    </a:moveTo>
                    <a:cubicBezTo>
                      <a:pt x="1225611" y="1383960"/>
                      <a:pt x="1279475" y="1339827"/>
                      <a:pt x="1326720" y="1289081"/>
                    </a:cubicBezTo>
                    <a:lnTo>
                      <a:pt x="878880" y="1524895"/>
                    </a:lnTo>
                    <a:cubicBezTo>
                      <a:pt x="947931" y="1514688"/>
                      <a:pt x="1015269" y="1495008"/>
                      <a:pt x="1078971" y="1466417"/>
                    </a:cubicBezTo>
                    <a:close/>
                    <a:moveTo>
                      <a:pt x="1504766" y="970971"/>
                    </a:moveTo>
                    <a:lnTo>
                      <a:pt x="516549" y="1491326"/>
                    </a:lnTo>
                    <a:cubicBezTo>
                      <a:pt x="535029" y="1497710"/>
                      <a:pt x="553783" y="1503562"/>
                      <a:pt x="572914" y="1508537"/>
                    </a:cubicBezTo>
                    <a:lnTo>
                      <a:pt x="1487006" y="1027200"/>
                    </a:lnTo>
                    <a:cubicBezTo>
                      <a:pt x="1493657" y="1008806"/>
                      <a:pt x="1499486" y="990014"/>
                      <a:pt x="1504766" y="970971"/>
                    </a:cubicBezTo>
                    <a:close/>
                    <a:moveTo>
                      <a:pt x="1457520" y="434931"/>
                    </a:moveTo>
                    <a:lnTo>
                      <a:pt x="102137" y="1148650"/>
                    </a:lnTo>
                    <a:cubicBezTo>
                      <a:pt x="109063" y="1160681"/>
                      <a:pt x="116297" y="1172499"/>
                      <a:pt x="123840" y="1184112"/>
                    </a:cubicBezTo>
                    <a:lnTo>
                      <a:pt x="1474389" y="472951"/>
                    </a:lnTo>
                    <a:cubicBezTo>
                      <a:pt x="1469074" y="460114"/>
                      <a:pt x="1463520" y="447429"/>
                      <a:pt x="1457520" y="434945"/>
                    </a:cubicBezTo>
                    <a:close/>
                    <a:moveTo>
                      <a:pt x="1086377" y="69483"/>
                    </a:moveTo>
                    <a:lnTo>
                      <a:pt x="11314" y="635571"/>
                    </a:lnTo>
                    <a:cubicBezTo>
                      <a:pt x="8434" y="652296"/>
                      <a:pt x="5931" y="669144"/>
                      <a:pt x="4148" y="686222"/>
                    </a:cubicBezTo>
                    <a:lnTo>
                      <a:pt x="1132148" y="92263"/>
                    </a:lnTo>
                    <a:cubicBezTo>
                      <a:pt x="1117234" y="84123"/>
                      <a:pt x="1101874" y="76635"/>
                      <a:pt x="1086377" y="69483"/>
                    </a:cubicBezTo>
                    <a:close/>
                    <a:moveTo>
                      <a:pt x="959657" y="24021"/>
                    </a:moveTo>
                    <a:lnTo>
                      <a:pt x="45566" y="505371"/>
                    </a:lnTo>
                    <a:cubicBezTo>
                      <a:pt x="38914" y="523779"/>
                      <a:pt x="33086" y="542571"/>
                      <a:pt x="27806" y="561600"/>
                    </a:cubicBezTo>
                    <a:lnTo>
                      <a:pt x="1016023" y="41229"/>
                    </a:lnTo>
                    <a:cubicBezTo>
                      <a:pt x="997508" y="34848"/>
                      <a:pt x="978789" y="28995"/>
                      <a:pt x="959657" y="24021"/>
                    </a:cubicBezTo>
                    <a:close/>
                    <a:moveTo>
                      <a:pt x="792240" y="0"/>
                    </a:moveTo>
                    <a:lnTo>
                      <a:pt x="120446" y="353739"/>
                    </a:lnTo>
                    <a:cubicBezTo>
                      <a:pt x="106594" y="375425"/>
                      <a:pt x="93840" y="397793"/>
                      <a:pt x="82217" y="420754"/>
                    </a:cubicBezTo>
                    <a:lnTo>
                      <a:pt x="869109" y="6415"/>
                    </a:lnTo>
                    <a:cubicBezTo>
                      <a:pt x="843600" y="2996"/>
                      <a:pt x="817954" y="855"/>
                      <a:pt x="792240" y="0"/>
                    </a:cubicBezTo>
                    <a:close/>
                    <a:moveTo>
                      <a:pt x="1189817" y="127200"/>
                    </a:moveTo>
                    <a:lnTo>
                      <a:pt x="308" y="753538"/>
                    </a:lnTo>
                    <a:cubicBezTo>
                      <a:pt x="240" y="757800"/>
                      <a:pt x="0" y="762010"/>
                      <a:pt x="0" y="766286"/>
                    </a:cubicBezTo>
                    <a:cubicBezTo>
                      <a:pt x="0" y="777641"/>
                      <a:pt x="377" y="788914"/>
                      <a:pt x="857" y="800146"/>
                    </a:cubicBezTo>
                    <a:lnTo>
                      <a:pt x="1227806" y="154087"/>
                    </a:lnTo>
                    <a:cubicBezTo>
                      <a:pt x="1215429" y="144736"/>
                      <a:pt x="1202777" y="135774"/>
                      <a:pt x="1189817" y="127200"/>
                    </a:cubicBezTo>
                    <a:close/>
                    <a:moveTo>
                      <a:pt x="1348526" y="267991"/>
                    </a:moveTo>
                    <a:lnTo>
                      <a:pt x="25954" y="964402"/>
                    </a:lnTo>
                    <a:cubicBezTo>
                      <a:pt x="29589" y="978079"/>
                      <a:pt x="33668" y="991574"/>
                      <a:pt x="38023" y="1004935"/>
                    </a:cubicBezTo>
                    <a:lnTo>
                      <a:pt x="1375166" y="300837"/>
                    </a:lnTo>
                    <a:cubicBezTo>
                      <a:pt x="1366594" y="289622"/>
                      <a:pt x="1357714" y="278671"/>
                      <a:pt x="1348526" y="267977"/>
                    </a:cubicBezTo>
                    <a:close/>
                    <a:moveTo>
                      <a:pt x="1408732" y="348473"/>
                    </a:moveTo>
                    <a:lnTo>
                      <a:pt x="58183" y="1059621"/>
                    </a:lnTo>
                    <a:cubicBezTo>
                      <a:pt x="63497" y="1072454"/>
                      <a:pt x="69051" y="1085153"/>
                      <a:pt x="75051" y="1097626"/>
                    </a:cubicBezTo>
                    <a:lnTo>
                      <a:pt x="1430434" y="383918"/>
                    </a:lnTo>
                    <a:cubicBezTo>
                      <a:pt x="1423508" y="371890"/>
                      <a:pt x="1416274" y="360072"/>
                      <a:pt x="1408732" y="348459"/>
                    </a:cubicBezTo>
                    <a:close/>
                    <a:moveTo>
                      <a:pt x="1276148" y="193930"/>
                    </a:moveTo>
                    <a:lnTo>
                      <a:pt x="6240" y="862608"/>
                    </a:lnTo>
                    <a:cubicBezTo>
                      <a:pt x="8057" y="877200"/>
                      <a:pt x="10286" y="891658"/>
                      <a:pt x="12926" y="905979"/>
                    </a:cubicBezTo>
                    <a:lnTo>
                      <a:pt x="1308137" y="223965"/>
                    </a:lnTo>
                    <a:cubicBezTo>
                      <a:pt x="1297783" y="213600"/>
                      <a:pt x="1287052" y="203657"/>
                      <a:pt x="1276148" y="193917"/>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8" name="Google Shape;468;p13"/>
            <p:cNvSpPr txBox="1"/>
            <p:nvPr/>
          </p:nvSpPr>
          <p:spPr>
            <a:xfrm>
              <a:off x="7174665" y="1464266"/>
              <a:ext cx="3679200" cy="13236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000">
                  <a:solidFill>
                    <a:srgbClr val="3F3F3F"/>
                  </a:solidFill>
                  <a:latin typeface="Montserrat"/>
                  <a:ea typeface="Montserrat"/>
                  <a:cs typeface="Montserrat"/>
                  <a:sym typeface="Montserrat"/>
                </a:rPr>
                <a:t>A5/1</a:t>
              </a:r>
              <a:r>
                <a:rPr b="1" i="0" lang="en-US" sz="4000">
                  <a:solidFill>
                    <a:srgbClr val="3F3F3F"/>
                  </a:solidFill>
                  <a:latin typeface="Montserrat"/>
                  <a:ea typeface="Montserrat"/>
                  <a:cs typeface="Montserrat"/>
                  <a:sym typeface="Montserrat"/>
                </a:rPr>
                <a:t> </a:t>
              </a:r>
              <a:r>
                <a:rPr b="1" lang="en-US" sz="4000">
                  <a:solidFill>
                    <a:schemeClr val="accent3"/>
                  </a:solidFill>
                  <a:latin typeface="Montserrat"/>
                  <a:ea typeface="Montserrat"/>
                  <a:cs typeface="Montserrat"/>
                  <a:sym typeface="Montserrat"/>
                </a:rPr>
                <a:t>Encryption</a:t>
              </a:r>
              <a:endParaRPr b="1" sz="4000">
                <a:solidFill>
                  <a:schemeClr val="accent3"/>
                </a:solidFill>
                <a:latin typeface="Montserrat"/>
                <a:ea typeface="Montserrat"/>
                <a:cs typeface="Montserrat"/>
                <a:sym typeface="Montserrat"/>
              </a:endParaRPr>
            </a:p>
          </p:txBody>
        </p:sp>
        <p:grpSp>
          <p:nvGrpSpPr>
            <p:cNvPr id="469" name="Google Shape;469;p13"/>
            <p:cNvGrpSpPr/>
            <p:nvPr/>
          </p:nvGrpSpPr>
          <p:grpSpPr>
            <a:xfrm>
              <a:off x="7174590" y="3158649"/>
              <a:ext cx="3909039" cy="587950"/>
              <a:chOff x="6985469" y="3135087"/>
              <a:chExt cx="3909039" cy="587950"/>
            </a:xfrm>
          </p:grpSpPr>
          <p:sp>
            <p:nvSpPr>
              <p:cNvPr id="470" name="Google Shape;470;p13"/>
              <p:cNvSpPr txBox="1"/>
              <p:nvPr/>
            </p:nvSpPr>
            <p:spPr>
              <a:xfrm>
                <a:off x="7808109" y="3244331"/>
                <a:ext cx="3086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Montserrat"/>
                    <a:ea typeface="Montserrat"/>
                    <a:cs typeface="Montserrat"/>
                    <a:sym typeface="Montserrat"/>
                  </a:rPr>
                  <a:t>R1=R2=R3=0 implemented</a:t>
                </a:r>
                <a:endParaRPr sz="1800">
                  <a:solidFill>
                    <a:srgbClr val="3F3F3F"/>
                  </a:solidFill>
                  <a:latin typeface="Montserrat"/>
                  <a:ea typeface="Montserrat"/>
                  <a:cs typeface="Montserrat"/>
                  <a:sym typeface="Montserrat"/>
                </a:endParaRPr>
              </a:p>
            </p:txBody>
          </p:sp>
          <p:grpSp>
            <p:nvGrpSpPr>
              <p:cNvPr id="471" name="Google Shape;471;p13"/>
              <p:cNvGrpSpPr/>
              <p:nvPr/>
            </p:nvGrpSpPr>
            <p:grpSpPr>
              <a:xfrm>
                <a:off x="6985469" y="3135087"/>
                <a:ext cx="587950" cy="587950"/>
                <a:chOff x="5857448" y="5537910"/>
                <a:chExt cx="477000" cy="477000"/>
              </a:xfrm>
            </p:grpSpPr>
            <p:sp>
              <p:nvSpPr>
                <p:cNvPr id="472" name="Google Shape;472;p13"/>
                <p:cNvSpPr/>
                <p:nvPr/>
              </p:nvSpPr>
              <p:spPr>
                <a:xfrm rot="-5400000">
                  <a:off x="5857448" y="5537910"/>
                  <a:ext cx="477000" cy="477000"/>
                </a:xfrm>
                <a:prstGeom prst="ellipse">
                  <a:avLst/>
                </a:prstGeom>
                <a:solidFill>
                  <a:schemeClr val="accent3"/>
                </a:solidFill>
                <a:ln>
                  <a:noFill/>
                </a:ln>
                <a:effectLst>
                  <a:outerShdw blurRad="177800" rotWithShape="0" algn="ctr" dir="5400000" dist="635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73" name="Google Shape;473;p13"/>
                <p:cNvSpPr/>
                <p:nvPr/>
              </p:nvSpPr>
              <p:spPr>
                <a:xfrm rot="5400000">
                  <a:off x="5965249" y="5700323"/>
                  <a:ext cx="261501" cy="163155"/>
                </a:xfrm>
                <a:custGeom>
                  <a:rect b="b" l="l" r="r" t="t"/>
                  <a:pathLst>
                    <a:path extrusionOk="0" h="206"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grpSp>
          <p:nvGrpSpPr>
            <p:cNvPr id="474" name="Google Shape;474;p13"/>
            <p:cNvGrpSpPr/>
            <p:nvPr/>
          </p:nvGrpSpPr>
          <p:grpSpPr>
            <a:xfrm>
              <a:off x="7174590" y="4117544"/>
              <a:ext cx="3420044" cy="587950"/>
              <a:chOff x="6985469" y="3941264"/>
              <a:chExt cx="3420044" cy="587950"/>
            </a:xfrm>
          </p:grpSpPr>
          <p:sp>
            <p:nvSpPr>
              <p:cNvPr id="475" name="Google Shape;475;p13"/>
              <p:cNvSpPr txBox="1"/>
              <p:nvPr/>
            </p:nvSpPr>
            <p:spPr>
              <a:xfrm>
                <a:off x="7808113" y="4050511"/>
                <a:ext cx="2597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Montserrat"/>
                    <a:ea typeface="Montserrat"/>
                    <a:cs typeface="Montserrat"/>
                    <a:sym typeface="Montserrat"/>
                  </a:rPr>
                  <a:t>H(x) = </a:t>
                </a:r>
                <a:r>
                  <a:rPr b="1" lang="en-US" sz="1800">
                    <a:solidFill>
                      <a:srgbClr val="F05535"/>
                    </a:solidFill>
                    <a:latin typeface="Montserrat"/>
                    <a:ea typeface="Montserrat"/>
                    <a:cs typeface="Montserrat"/>
                    <a:sym typeface="Montserrat"/>
                  </a:rPr>
                  <a:t>6.29</a:t>
                </a:r>
                <a:endParaRPr b="1" sz="1800">
                  <a:solidFill>
                    <a:srgbClr val="F05535"/>
                  </a:solidFill>
                  <a:latin typeface="Montserrat"/>
                  <a:ea typeface="Montserrat"/>
                  <a:cs typeface="Montserrat"/>
                  <a:sym typeface="Montserrat"/>
                </a:endParaRPr>
              </a:p>
            </p:txBody>
          </p:sp>
          <p:grpSp>
            <p:nvGrpSpPr>
              <p:cNvPr id="476" name="Google Shape;476;p13"/>
              <p:cNvGrpSpPr/>
              <p:nvPr/>
            </p:nvGrpSpPr>
            <p:grpSpPr>
              <a:xfrm>
                <a:off x="6985469" y="3941264"/>
                <a:ext cx="587950" cy="587950"/>
                <a:chOff x="5857448" y="5537910"/>
                <a:chExt cx="477000" cy="477000"/>
              </a:xfrm>
            </p:grpSpPr>
            <p:sp>
              <p:nvSpPr>
                <p:cNvPr id="477" name="Google Shape;477;p13"/>
                <p:cNvSpPr/>
                <p:nvPr/>
              </p:nvSpPr>
              <p:spPr>
                <a:xfrm rot="-5400000">
                  <a:off x="5857448" y="5537910"/>
                  <a:ext cx="477000" cy="477000"/>
                </a:xfrm>
                <a:prstGeom prst="ellipse">
                  <a:avLst/>
                </a:prstGeom>
                <a:solidFill>
                  <a:schemeClr val="accent3"/>
                </a:solidFill>
                <a:ln>
                  <a:noFill/>
                </a:ln>
                <a:effectLst>
                  <a:outerShdw blurRad="177800" rotWithShape="0" algn="ctr" dir="5400000" dist="635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78" name="Google Shape;478;p13"/>
                <p:cNvSpPr/>
                <p:nvPr/>
              </p:nvSpPr>
              <p:spPr>
                <a:xfrm rot="5400000">
                  <a:off x="5965249" y="5700323"/>
                  <a:ext cx="261501" cy="163155"/>
                </a:xfrm>
                <a:custGeom>
                  <a:rect b="b" l="l" r="r" t="t"/>
                  <a:pathLst>
                    <a:path extrusionOk="0" h="206"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grpSp>
          <p:nvGrpSpPr>
            <p:cNvPr id="479" name="Google Shape;479;p13"/>
            <p:cNvGrpSpPr/>
            <p:nvPr/>
          </p:nvGrpSpPr>
          <p:grpSpPr>
            <a:xfrm>
              <a:off x="7174590" y="5076439"/>
              <a:ext cx="4055144" cy="755747"/>
              <a:chOff x="6985469" y="4747440"/>
              <a:chExt cx="4055144" cy="755747"/>
            </a:xfrm>
          </p:grpSpPr>
          <p:sp>
            <p:nvSpPr>
              <p:cNvPr id="480" name="Google Shape;480;p13"/>
              <p:cNvSpPr txBox="1"/>
              <p:nvPr/>
            </p:nvSpPr>
            <p:spPr>
              <a:xfrm>
                <a:off x="7808113" y="4856687"/>
                <a:ext cx="3232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Montserrat"/>
                    <a:ea typeface="Montserrat"/>
                    <a:cs typeface="Montserrat"/>
                    <a:sym typeface="Montserrat"/>
                  </a:rPr>
                  <a:t>VT score: reduce from </a:t>
                </a:r>
                <a:r>
                  <a:rPr b="1" lang="en-US" sz="1800">
                    <a:solidFill>
                      <a:srgbClr val="F05535"/>
                    </a:solidFill>
                    <a:latin typeface="Montserrat"/>
                    <a:ea typeface="Montserrat"/>
                    <a:cs typeface="Montserrat"/>
                    <a:sym typeface="Montserrat"/>
                  </a:rPr>
                  <a:t>31</a:t>
                </a:r>
                <a:r>
                  <a:rPr lang="en-US" sz="1800">
                    <a:solidFill>
                      <a:srgbClr val="3F3F3F"/>
                    </a:solidFill>
                    <a:latin typeface="Montserrat"/>
                    <a:ea typeface="Montserrat"/>
                    <a:cs typeface="Montserrat"/>
                    <a:sym typeface="Montserrat"/>
                  </a:rPr>
                  <a:t> to </a:t>
                </a:r>
                <a:r>
                  <a:rPr b="1" lang="en-US" sz="1800">
                    <a:solidFill>
                      <a:schemeClr val="accent6"/>
                    </a:solidFill>
                    <a:latin typeface="Montserrat"/>
                    <a:ea typeface="Montserrat"/>
                    <a:cs typeface="Montserrat"/>
                    <a:sym typeface="Montserrat"/>
                  </a:rPr>
                  <a:t>21</a:t>
                </a:r>
                <a:endParaRPr b="1" sz="1800">
                  <a:solidFill>
                    <a:schemeClr val="accent6"/>
                  </a:solidFill>
                  <a:latin typeface="Montserrat"/>
                  <a:ea typeface="Montserrat"/>
                  <a:cs typeface="Montserrat"/>
                  <a:sym typeface="Montserrat"/>
                </a:endParaRPr>
              </a:p>
            </p:txBody>
          </p:sp>
          <p:grpSp>
            <p:nvGrpSpPr>
              <p:cNvPr id="481" name="Google Shape;481;p13"/>
              <p:cNvGrpSpPr/>
              <p:nvPr/>
            </p:nvGrpSpPr>
            <p:grpSpPr>
              <a:xfrm>
                <a:off x="6985469" y="4747440"/>
                <a:ext cx="587950" cy="587950"/>
                <a:chOff x="5857448" y="5537910"/>
                <a:chExt cx="477000" cy="477000"/>
              </a:xfrm>
            </p:grpSpPr>
            <p:sp>
              <p:nvSpPr>
                <p:cNvPr id="482" name="Google Shape;482;p13"/>
                <p:cNvSpPr/>
                <p:nvPr/>
              </p:nvSpPr>
              <p:spPr>
                <a:xfrm rot="-5400000">
                  <a:off x="5857448" y="5537910"/>
                  <a:ext cx="477000" cy="477000"/>
                </a:xfrm>
                <a:prstGeom prst="ellipse">
                  <a:avLst/>
                </a:prstGeom>
                <a:solidFill>
                  <a:schemeClr val="accent3"/>
                </a:solidFill>
                <a:ln>
                  <a:noFill/>
                </a:ln>
                <a:effectLst>
                  <a:outerShdw blurRad="177800" rotWithShape="0" algn="ctr" dir="5400000" dist="635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83" name="Google Shape;483;p13"/>
                <p:cNvSpPr/>
                <p:nvPr/>
              </p:nvSpPr>
              <p:spPr>
                <a:xfrm rot="5400000">
                  <a:off x="5965249" y="5700323"/>
                  <a:ext cx="261501" cy="163155"/>
                </a:xfrm>
                <a:custGeom>
                  <a:rect b="b" l="l" r="r" t="t"/>
                  <a:pathLst>
                    <a:path extrusionOk="0" h="206"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grpSp>
      <p:pic>
        <p:nvPicPr>
          <p:cNvPr id="484" name="Google Shape;484;p13"/>
          <p:cNvPicPr preferRelativeResize="0"/>
          <p:nvPr/>
        </p:nvPicPr>
        <p:blipFill>
          <a:blip r:embed="rId5">
            <a:alphaModFix/>
          </a:blip>
          <a:stretch>
            <a:fillRect/>
          </a:stretch>
        </p:blipFill>
        <p:spPr>
          <a:xfrm>
            <a:off x="10878890" y="6150000"/>
            <a:ext cx="1333057" cy="708000"/>
          </a:xfrm>
          <a:prstGeom prst="rect">
            <a:avLst/>
          </a:prstGeom>
          <a:noFill/>
          <a:ln>
            <a:noFill/>
          </a:ln>
        </p:spPr>
      </p:pic>
      <p:pic>
        <p:nvPicPr>
          <p:cNvPr id="485" name="Google Shape;485;p13"/>
          <p:cNvPicPr preferRelativeResize="0"/>
          <p:nvPr/>
        </p:nvPicPr>
        <p:blipFill rotWithShape="1">
          <a:blip r:embed="rId6">
            <a:alphaModFix/>
          </a:blip>
          <a:srcRect b="0" l="1018" r="1009" t="0"/>
          <a:stretch/>
        </p:blipFill>
        <p:spPr>
          <a:xfrm>
            <a:off x="-103075" y="2799125"/>
            <a:ext cx="6351476" cy="4025826"/>
          </a:xfrm>
          <a:prstGeom prst="rect">
            <a:avLst/>
          </a:prstGeom>
          <a:noFill/>
          <a:ln>
            <a:noFill/>
          </a:ln>
        </p:spPr>
      </p:pic>
      <p:pic>
        <p:nvPicPr>
          <p:cNvPr id="486" name="Google Shape;486;p13"/>
          <p:cNvPicPr preferRelativeResize="0"/>
          <p:nvPr/>
        </p:nvPicPr>
        <p:blipFill>
          <a:blip r:embed="rId7">
            <a:alphaModFix/>
          </a:blip>
          <a:stretch>
            <a:fillRect/>
          </a:stretch>
        </p:blipFill>
        <p:spPr>
          <a:xfrm>
            <a:off x="598323" y="3132375"/>
            <a:ext cx="3484375" cy="1668150"/>
          </a:xfrm>
          <a:prstGeom prst="rect">
            <a:avLst/>
          </a:prstGeom>
          <a:noFill/>
          <a:ln cap="flat" cmpd="sng" w="76200">
            <a:solidFill>
              <a:schemeClr val="accent4"/>
            </a:solidFill>
            <a:prstDash val="solid"/>
            <a:round/>
            <a:headEnd len="sm" w="sm" type="none"/>
            <a:tailEnd len="sm" w="sm" type="none"/>
          </a:ln>
        </p:spPr>
      </p:pic>
      <p:cxnSp>
        <p:nvCxnSpPr>
          <p:cNvPr id="487" name="Google Shape;487;p13"/>
          <p:cNvCxnSpPr>
            <a:stCxn id="472" idx="0"/>
          </p:cNvCxnSpPr>
          <p:nvPr/>
        </p:nvCxnSpPr>
        <p:spPr>
          <a:xfrm flipH="1">
            <a:off x="3793209" y="3132956"/>
            <a:ext cx="3420600" cy="570900"/>
          </a:xfrm>
          <a:prstGeom prst="straightConnector1">
            <a:avLst/>
          </a:prstGeom>
          <a:noFill/>
          <a:ln cap="flat" cmpd="sng" w="76200">
            <a:solidFill>
              <a:schemeClr val="accent3"/>
            </a:solidFill>
            <a:prstDash val="dash"/>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6"/>
                                        </p:tgtEl>
                                        <p:attrNameLst>
                                          <p:attrName>style.visibility</p:attrName>
                                        </p:attrNameLst>
                                      </p:cBhvr>
                                      <p:to>
                                        <p:strVal val="visible"/>
                                      </p:to>
                                    </p:set>
                                    <p:anim calcmode="lin" valueType="num">
                                      <p:cBhvr additive="base">
                                        <p:cTn dur="1000"/>
                                        <p:tgtEl>
                                          <p:spTgt spid="4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descr="A picture containing black, darkness&#10;&#10;Description automatically generated" id="492" name="Google Shape;492;p14"/>
          <p:cNvPicPr preferRelativeResize="0"/>
          <p:nvPr/>
        </p:nvPicPr>
        <p:blipFill rotWithShape="1">
          <a:blip r:embed="rId3">
            <a:alphaModFix amt="7000"/>
          </a:blip>
          <a:srcRect b="0" l="0" r="0" t="0"/>
          <a:stretch/>
        </p:blipFill>
        <p:spPr>
          <a:xfrm>
            <a:off x="3359643" y="399128"/>
            <a:ext cx="5472712" cy="6059746"/>
          </a:xfrm>
          <a:prstGeom prst="rect">
            <a:avLst/>
          </a:prstGeom>
          <a:noFill/>
          <a:ln>
            <a:noFill/>
          </a:ln>
        </p:spPr>
      </p:pic>
      <p:sp>
        <p:nvSpPr>
          <p:cNvPr id="493" name="Google Shape;493;p14"/>
          <p:cNvSpPr/>
          <p:nvPr/>
        </p:nvSpPr>
        <p:spPr>
          <a:xfrm>
            <a:off x="8832357" y="0"/>
            <a:ext cx="33597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 name="Google Shape;494;p14"/>
          <p:cNvSpPr/>
          <p:nvPr/>
        </p:nvSpPr>
        <p:spPr>
          <a:xfrm>
            <a:off x="7780214" y="0"/>
            <a:ext cx="4237886" cy="5676901"/>
          </a:xfrm>
          <a:custGeom>
            <a:rect b="b" l="l" r="r" t="t"/>
            <a:pathLst>
              <a:path extrusionOk="0" h="5676901" w="4237886">
                <a:moveTo>
                  <a:pt x="0" y="0"/>
                </a:moveTo>
                <a:lnTo>
                  <a:pt x="4237886" y="0"/>
                </a:lnTo>
                <a:lnTo>
                  <a:pt x="4237885" y="3557958"/>
                </a:lnTo>
                <a:cubicBezTo>
                  <a:pt x="4237885" y="4728218"/>
                  <a:pt x="3289202" y="5676901"/>
                  <a:pt x="2118942" y="5676901"/>
                </a:cubicBezTo>
                <a:lnTo>
                  <a:pt x="2118943" y="5676900"/>
                </a:lnTo>
                <a:cubicBezTo>
                  <a:pt x="948683" y="5676900"/>
                  <a:pt x="0" y="4728217"/>
                  <a:pt x="0" y="3557957"/>
                </a:cubicBezTo>
                <a:lnTo>
                  <a:pt x="0" y="0"/>
                </a:lnTo>
                <a:close/>
              </a:path>
            </a:pathLst>
          </a:custGeom>
          <a:solidFill>
            <a:srgbClr val="881F0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 name="Google Shape;495;p14"/>
          <p:cNvSpPr/>
          <p:nvPr/>
        </p:nvSpPr>
        <p:spPr>
          <a:xfrm>
            <a:off x="7492014" y="0"/>
            <a:ext cx="4237886" cy="5676901"/>
          </a:xfrm>
          <a:custGeom>
            <a:rect b="b" l="l" r="r" t="t"/>
            <a:pathLst>
              <a:path extrusionOk="0" h="5676901" w="4237886">
                <a:moveTo>
                  <a:pt x="0" y="0"/>
                </a:moveTo>
                <a:lnTo>
                  <a:pt x="4237886" y="0"/>
                </a:lnTo>
                <a:lnTo>
                  <a:pt x="4237885" y="3557958"/>
                </a:lnTo>
                <a:cubicBezTo>
                  <a:pt x="4237885" y="4728218"/>
                  <a:pt x="3289202" y="5676901"/>
                  <a:pt x="2118942" y="5676901"/>
                </a:cubicBezTo>
                <a:lnTo>
                  <a:pt x="2118943" y="5676900"/>
                </a:lnTo>
                <a:cubicBezTo>
                  <a:pt x="948683" y="5676900"/>
                  <a:pt x="0" y="4728217"/>
                  <a:pt x="0" y="3557957"/>
                </a:cubicBez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96" name="Google Shape;496;p14"/>
          <p:cNvPicPr preferRelativeResize="0"/>
          <p:nvPr/>
        </p:nvPicPr>
        <p:blipFill rotWithShape="1">
          <a:blip r:embed="rId4">
            <a:alphaModFix/>
          </a:blip>
          <a:srcRect b="4304" l="23690" r="15563" t="4304"/>
          <a:stretch/>
        </p:blipFill>
        <p:spPr>
          <a:xfrm>
            <a:off x="7804121" y="1545964"/>
            <a:ext cx="3766071" cy="3766071"/>
          </a:xfrm>
          <a:custGeom>
            <a:rect b="b" l="l" r="r" t="t"/>
            <a:pathLst>
              <a:path extrusionOk="0" h="3766071" w="3766071">
                <a:moveTo>
                  <a:pt x="1883036" y="0"/>
                </a:moveTo>
                <a:cubicBezTo>
                  <a:pt x="2923008" y="0"/>
                  <a:pt x="3766072" y="843064"/>
                  <a:pt x="3766072" y="1883036"/>
                </a:cubicBezTo>
                <a:cubicBezTo>
                  <a:pt x="3766072" y="2923008"/>
                  <a:pt x="2923008" y="3766072"/>
                  <a:pt x="1883036" y="3766072"/>
                </a:cubicBezTo>
                <a:cubicBezTo>
                  <a:pt x="843064" y="3766072"/>
                  <a:pt x="0" y="2923008"/>
                  <a:pt x="0" y="1883036"/>
                </a:cubicBezTo>
                <a:cubicBezTo>
                  <a:pt x="0" y="843064"/>
                  <a:pt x="843064" y="0"/>
                  <a:pt x="1883036" y="0"/>
                </a:cubicBezTo>
                <a:close/>
              </a:path>
            </a:pathLst>
          </a:custGeom>
          <a:noFill/>
          <a:ln cap="flat" cmpd="sng" w="38100">
            <a:solidFill>
              <a:schemeClr val="lt1"/>
            </a:solidFill>
            <a:prstDash val="solid"/>
            <a:round/>
            <a:headEnd len="sm" w="sm" type="none"/>
            <a:tailEnd len="sm" w="sm" type="none"/>
          </a:ln>
          <a:effectLst>
            <a:outerShdw blurRad="63500" sx="102000" rotWithShape="0" algn="ctr" sy="102000">
              <a:srgbClr val="000000">
                <a:alpha val="13730"/>
              </a:srgbClr>
            </a:outerShdw>
          </a:effectLst>
        </p:spPr>
      </p:pic>
      <p:grpSp>
        <p:nvGrpSpPr>
          <p:cNvPr id="497" name="Google Shape;497;p14"/>
          <p:cNvGrpSpPr/>
          <p:nvPr/>
        </p:nvGrpSpPr>
        <p:grpSpPr>
          <a:xfrm flipH="1" rot="10800000">
            <a:off x="1" y="0"/>
            <a:ext cx="1062858" cy="1168989"/>
            <a:chOff x="-1" y="5686714"/>
            <a:chExt cx="1062858" cy="1168989"/>
          </a:xfrm>
        </p:grpSpPr>
        <p:sp>
          <p:nvSpPr>
            <p:cNvPr id="498" name="Google Shape;498;p14"/>
            <p:cNvSpPr/>
            <p:nvPr/>
          </p:nvSpPr>
          <p:spPr>
            <a:xfrm>
              <a:off x="-1" y="5686714"/>
              <a:ext cx="310331" cy="170679"/>
            </a:xfrm>
            <a:custGeom>
              <a:rect b="b" l="l" r="r" t="t"/>
              <a:pathLst>
                <a:path extrusionOk="0" h="170679" w="310331">
                  <a:moveTo>
                    <a:pt x="223150" y="0"/>
                  </a:moveTo>
                  <a:cubicBezTo>
                    <a:pt x="252624" y="994"/>
                    <a:pt x="281685" y="3429"/>
                    <a:pt x="310331" y="7269"/>
                  </a:cubicBezTo>
                  <a:lnTo>
                    <a:pt x="0" y="170679"/>
                  </a:lnTo>
                  <a:lnTo>
                    <a:pt x="0" y="117501"/>
                  </a:lnTo>
                  <a:lnTo>
                    <a:pt x="2231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14"/>
            <p:cNvSpPr/>
            <p:nvPr/>
          </p:nvSpPr>
          <p:spPr>
            <a:xfrm>
              <a:off x="-1" y="5695388"/>
              <a:ext cx="66015" cy="34761"/>
            </a:xfrm>
            <a:custGeom>
              <a:rect b="b" l="l" r="r" t="t"/>
              <a:pathLst>
                <a:path extrusionOk="0" h="34761" w="66015">
                  <a:moveTo>
                    <a:pt x="66015" y="0"/>
                  </a:moveTo>
                  <a:lnTo>
                    <a:pt x="0" y="34761"/>
                  </a:lnTo>
                  <a:lnTo>
                    <a:pt x="0" y="14459"/>
                  </a:lnTo>
                  <a:lnTo>
                    <a:pt x="6601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 name="Google Shape;500;p14"/>
            <p:cNvSpPr/>
            <p:nvPr/>
          </p:nvSpPr>
          <p:spPr>
            <a:xfrm>
              <a:off x="-1" y="5713974"/>
              <a:ext cx="476991" cy="270671"/>
            </a:xfrm>
            <a:custGeom>
              <a:rect b="b" l="l" r="r" t="t"/>
              <a:pathLst>
                <a:path extrusionOk="0" h="270671" w="476991">
                  <a:moveTo>
                    <a:pt x="413057" y="0"/>
                  </a:moveTo>
                  <a:lnTo>
                    <a:pt x="476991" y="19506"/>
                  </a:lnTo>
                  <a:lnTo>
                    <a:pt x="0" y="270671"/>
                  </a:lnTo>
                  <a:lnTo>
                    <a:pt x="0" y="217497"/>
                  </a:lnTo>
                  <a:lnTo>
                    <a:pt x="4130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 name="Google Shape;501;p14"/>
            <p:cNvSpPr/>
            <p:nvPr/>
          </p:nvSpPr>
          <p:spPr>
            <a:xfrm>
              <a:off x="-1" y="5765541"/>
              <a:ext cx="608706" cy="346333"/>
            </a:xfrm>
            <a:custGeom>
              <a:rect b="b" l="l" r="r" t="t"/>
              <a:pathLst>
                <a:path extrusionOk="0" h="346333" w="608706">
                  <a:moveTo>
                    <a:pt x="556767" y="0"/>
                  </a:moveTo>
                  <a:lnTo>
                    <a:pt x="608706" y="25813"/>
                  </a:lnTo>
                  <a:lnTo>
                    <a:pt x="0" y="346333"/>
                  </a:lnTo>
                  <a:lnTo>
                    <a:pt x="0" y="293172"/>
                  </a:lnTo>
                  <a:lnTo>
                    <a:pt x="55676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 name="Google Shape;502;p14"/>
            <p:cNvSpPr/>
            <p:nvPr/>
          </p:nvSpPr>
          <p:spPr>
            <a:xfrm>
              <a:off x="-1" y="5830954"/>
              <a:ext cx="717166" cy="408153"/>
            </a:xfrm>
            <a:custGeom>
              <a:rect b="b" l="l" r="r" t="t"/>
              <a:pathLst>
                <a:path extrusionOk="0" h="408153" w="717166">
                  <a:moveTo>
                    <a:pt x="674110" y="0"/>
                  </a:moveTo>
                  <a:cubicBezTo>
                    <a:pt x="688794" y="9737"/>
                    <a:pt x="703146" y="19920"/>
                    <a:pt x="717166" y="30514"/>
                  </a:cubicBezTo>
                  <a:lnTo>
                    <a:pt x="0" y="408153"/>
                  </a:lnTo>
                  <a:lnTo>
                    <a:pt x="0" y="354965"/>
                  </a:lnTo>
                  <a:lnTo>
                    <a:pt x="67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 name="Google Shape;503;p14"/>
            <p:cNvSpPr/>
            <p:nvPr/>
          </p:nvSpPr>
          <p:spPr>
            <a:xfrm>
              <a:off x="-1" y="5906657"/>
              <a:ext cx="808280" cy="459691"/>
            </a:xfrm>
            <a:custGeom>
              <a:rect b="b" l="l" r="r" t="t"/>
              <a:pathLst>
                <a:path extrusionOk="0" h="459691" w="808280">
                  <a:moveTo>
                    <a:pt x="771995" y="0"/>
                  </a:moveTo>
                  <a:lnTo>
                    <a:pt x="772006" y="0"/>
                  </a:lnTo>
                  <a:cubicBezTo>
                    <a:pt x="784386" y="11074"/>
                    <a:pt x="796551" y="22354"/>
                    <a:pt x="808280" y="34080"/>
                  </a:cubicBezTo>
                  <a:lnTo>
                    <a:pt x="0" y="459691"/>
                  </a:lnTo>
                  <a:lnTo>
                    <a:pt x="0" y="406519"/>
                  </a:lnTo>
                  <a:lnTo>
                    <a:pt x="77199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 name="Google Shape;504;p14"/>
            <p:cNvSpPr/>
            <p:nvPr/>
          </p:nvSpPr>
          <p:spPr>
            <a:xfrm>
              <a:off x="-1" y="5990657"/>
              <a:ext cx="884338" cy="502937"/>
            </a:xfrm>
            <a:custGeom>
              <a:rect b="b" l="l" r="r" t="t"/>
              <a:pathLst>
                <a:path extrusionOk="0" h="502937" w="884338">
                  <a:moveTo>
                    <a:pt x="854110" y="0"/>
                  </a:moveTo>
                  <a:lnTo>
                    <a:pt x="854120" y="0"/>
                  </a:lnTo>
                  <a:cubicBezTo>
                    <a:pt x="864512" y="12171"/>
                    <a:pt x="874630" y="24549"/>
                    <a:pt x="884339" y="37268"/>
                  </a:cubicBezTo>
                  <a:lnTo>
                    <a:pt x="0" y="502938"/>
                  </a:lnTo>
                  <a:lnTo>
                    <a:pt x="0" y="449746"/>
                  </a:lnTo>
                  <a:lnTo>
                    <a:pt x="85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 name="Google Shape;505;p14"/>
            <p:cNvSpPr/>
            <p:nvPr/>
          </p:nvSpPr>
          <p:spPr>
            <a:xfrm>
              <a:off x="-1" y="6081960"/>
              <a:ext cx="947003" cy="538865"/>
            </a:xfrm>
            <a:custGeom>
              <a:rect b="b" l="l" r="r" t="t"/>
              <a:pathLst>
                <a:path extrusionOk="0" h="538865" w="947003">
                  <a:moveTo>
                    <a:pt x="922390" y="0"/>
                  </a:moveTo>
                  <a:lnTo>
                    <a:pt x="922400" y="0"/>
                  </a:lnTo>
                  <a:cubicBezTo>
                    <a:pt x="930951" y="13165"/>
                    <a:pt x="939152" y="26571"/>
                    <a:pt x="947003" y="40217"/>
                  </a:cubicBezTo>
                  <a:lnTo>
                    <a:pt x="0" y="538865"/>
                  </a:lnTo>
                  <a:lnTo>
                    <a:pt x="0" y="485690"/>
                  </a:lnTo>
                  <a:lnTo>
                    <a:pt x="92239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 name="Google Shape;506;p14"/>
            <p:cNvSpPr/>
            <p:nvPr/>
          </p:nvSpPr>
          <p:spPr>
            <a:xfrm>
              <a:off x="-1" y="6180057"/>
              <a:ext cx="996893" cy="568012"/>
            </a:xfrm>
            <a:custGeom>
              <a:rect b="b" l="l" r="r" t="t"/>
              <a:pathLst>
                <a:path extrusionOk="0" h="568012" w="996893">
                  <a:moveTo>
                    <a:pt x="977750" y="0"/>
                  </a:moveTo>
                  <a:lnTo>
                    <a:pt x="996893" y="43091"/>
                  </a:lnTo>
                  <a:lnTo>
                    <a:pt x="0" y="568012"/>
                  </a:lnTo>
                  <a:lnTo>
                    <a:pt x="0" y="514836"/>
                  </a:lnTo>
                  <a:lnTo>
                    <a:pt x="9777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 name="Google Shape;507;p14"/>
            <p:cNvSpPr/>
            <p:nvPr/>
          </p:nvSpPr>
          <p:spPr>
            <a:xfrm>
              <a:off x="-1" y="6285171"/>
              <a:ext cx="1033424" cy="570532"/>
            </a:xfrm>
            <a:custGeom>
              <a:rect b="b" l="l" r="r" t="t"/>
              <a:pathLst>
                <a:path extrusionOk="0" h="570532" w="1033424">
                  <a:moveTo>
                    <a:pt x="1019727" y="0"/>
                  </a:moveTo>
                  <a:cubicBezTo>
                    <a:pt x="1024681" y="15154"/>
                    <a:pt x="1029289" y="30480"/>
                    <a:pt x="1033424" y="45977"/>
                  </a:cubicBezTo>
                  <a:lnTo>
                    <a:pt x="37244" y="570532"/>
                  </a:lnTo>
                  <a:lnTo>
                    <a:pt x="0" y="570532"/>
                  </a:lnTo>
                  <a:lnTo>
                    <a:pt x="0" y="536961"/>
                  </a:lnTo>
                  <a:lnTo>
                    <a:pt x="101972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 name="Google Shape;508;p14"/>
            <p:cNvSpPr/>
            <p:nvPr/>
          </p:nvSpPr>
          <p:spPr>
            <a:xfrm>
              <a:off x="177886" y="6397423"/>
              <a:ext cx="877905" cy="458280"/>
            </a:xfrm>
            <a:custGeom>
              <a:rect b="b" l="l" r="r" t="t"/>
              <a:pathLst>
                <a:path extrusionOk="0" h="458280" w="877905">
                  <a:moveTo>
                    <a:pt x="870324" y="0"/>
                  </a:moveTo>
                  <a:cubicBezTo>
                    <a:pt x="873314" y="16217"/>
                    <a:pt x="875834" y="32640"/>
                    <a:pt x="877905" y="49165"/>
                  </a:cubicBezTo>
                  <a:lnTo>
                    <a:pt x="100977" y="458280"/>
                  </a:lnTo>
                  <a:lnTo>
                    <a:pt x="0" y="458280"/>
                  </a:lnTo>
                  <a:lnTo>
                    <a:pt x="870324"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 name="Google Shape;509;p14"/>
            <p:cNvSpPr/>
            <p:nvPr/>
          </p:nvSpPr>
          <p:spPr>
            <a:xfrm>
              <a:off x="419530" y="6517457"/>
              <a:ext cx="643327" cy="338246"/>
            </a:xfrm>
            <a:custGeom>
              <a:rect b="b" l="l" r="r" t="t"/>
              <a:pathLst>
                <a:path extrusionOk="0" h="338246" w="643327">
                  <a:moveTo>
                    <a:pt x="642357" y="0"/>
                  </a:moveTo>
                  <a:cubicBezTo>
                    <a:pt x="642909" y="12720"/>
                    <a:pt x="643327" y="25508"/>
                    <a:pt x="643327" y="38400"/>
                  </a:cubicBezTo>
                  <a:cubicBezTo>
                    <a:pt x="643327" y="43234"/>
                    <a:pt x="643039" y="48034"/>
                    <a:pt x="642964" y="52868"/>
                  </a:cubicBezTo>
                  <a:lnTo>
                    <a:pt x="100981" y="338246"/>
                  </a:lnTo>
                  <a:lnTo>
                    <a:pt x="0" y="338246"/>
                  </a:lnTo>
                  <a:lnTo>
                    <a:pt x="6423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 name="Google Shape;510;p14"/>
            <p:cNvSpPr/>
            <p:nvPr/>
          </p:nvSpPr>
          <p:spPr>
            <a:xfrm>
              <a:off x="661173" y="6646680"/>
              <a:ext cx="396960" cy="209022"/>
            </a:xfrm>
            <a:custGeom>
              <a:rect b="b" l="l" r="r" t="t"/>
              <a:pathLst>
                <a:path extrusionOk="0" h="209022" w="396960">
                  <a:moveTo>
                    <a:pt x="396960" y="0"/>
                  </a:moveTo>
                  <a:cubicBezTo>
                    <a:pt x="394954" y="19371"/>
                    <a:pt x="392112" y="38468"/>
                    <a:pt x="388855" y="57428"/>
                  </a:cubicBezTo>
                  <a:lnTo>
                    <a:pt x="100959" y="209023"/>
                  </a:lnTo>
                  <a:lnTo>
                    <a:pt x="0" y="209023"/>
                  </a:lnTo>
                  <a:lnTo>
                    <a:pt x="39696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 name="Google Shape;511;p14"/>
            <p:cNvSpPr/>
            <p:nvPr/>
          </p:nvSpPr>
          <p:spPr>
            <a:xfrm>
              <a:off x="902813" y="6788040"/>
              <a:ext cx="128501" cy="67663"/>
            </a:xfrm>
            <a:custGeom>
              <a:rect b="b" l="l" r="r" t="t"/>
              <a:pathLst>
                <a:path extrusionOk="0" h="67663" w="128501">
                  <a:moveTo>
                    <a:pt x="128501" y="0"/>
                  </a:moveTo>
                  <a:cubicBezTo>
                    <a:pt x="122525" y="21565"/>
                    <a:pt x="115915" y="42891"/>
                    <a:pt x="108365" y="63771"/>
                  </a:cubicBezTo>
                  <a:lnTo>
                    <a:pt x="100974" y="67663"/>
                  </a:lnTo>
                  <a:lnTo>
                    <a:pt x="0" y="67663"/>
                  </a:lnTo>
                  <a:lnTo>
                    <a:pt x="12850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2" name="Google Shape;512;p14"/>
          <p:cNvSpPr/>
          <p:nvPr/>
        </p:nvSpPr>
        <p:spPr>
          <a:xfrm>
            <a:off x="0" y="5025394"/>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13" name="Google Shape;513;p14"/>
          <p:cNvGrpSpPr/>
          <p:nvPr/>
        </p:nvGrpSpPr>
        <p:grpSpPr>
          <a:xfrm>
            <a:off x="897376" y="1174163"/>
            <a:ext cx="1240848" cy="1126048"/>
            <a:chOff x="5518594" y="98620"/>
            <a:chExt cx="2520000" cy="2286857"/>
          </a:xfrm>
        </p:grpSpPr>
        <p:sp>
          <p:nvSpPr>
            <p:cNvPr id="514" name="Google Shape;514;p14"/>
            <p:cNvSpPr/>
            <p:nvPr/>
          </p:nvSpPr>
          <p:spPr>
            <a:xfrm>
              <a:off x="6255737" y="602620"/>
              <a:ext cx="1782857" cy="1782857"/>
            </a:xfrm>
            <a:custGeom>
              <a:rect b="b" l="l" r="r" t="t"/>
              <a:pathLst>
                <a:path extrusionOk="0" h="1782857" w="1782857">
                  <a:moveTo>
                    <a:pt x="1782857" y="891429"/>
                  </a:moveTo>
                  <a:cubicBezTo>
                    <a:pt x="1782857" y="1383751"/>
                    <a:pt x="1383751" y="1782857"/>
                    <a:pt x="891429" y="1782857"/>
                  </a:cubicBezTo>
                  <a:cubicBezTo>
                    <a:pt x="399106" y="1782857"/>
                    <a:pt x="0" y="1383751"/>
                    <a:pt x="0" y="891429"/>
                  </a:cubicBezTo>
                  <a:cubicBezTo>
                    <a:pt x="0" y="399106"/>
                    <a:pt x="399106" y="0"/>
                    <a:pt x="891429" y="0"/>
                  </a:cubicBezTo>
                  <a:cubicBezTo>
                    <a:pt x="1383751" y="0"/>
                    <a:pt x="1782857" y="399106"/>
                    <a:pt x="1782857" y="891429"/>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 name="Google Shape;515;p14"/>
            <p:cNvSpPr/>
            <p:nvPr/>
          </p:nvSpPr>
          <p:spPr>
            <a:xfrm>
              <a:off x="5518594" y="98620"/>
              <a:ext cx="1532571" cy="1532571"/>
            </a:xfrm>
            <a:custGeom>
              <a:rect b="b" l="l" r="r" t="t"/>
              <a:pathLst>
                <a:path extrusionOk="0" h="1532571" w="1532571">
                  <a:moveTo>
                    <a:pt x="1412126" y="1178832"/>
                  </a:moveTo>
                  <a:lnTo>
                    <a:pt x="740332" y="1532571"/>
                  </a:lnTo>
                  <a:cubicBezTo>
                    <a:pt x="714617" y="1531718"/>
                    <a:pt x="688971" y="1529578"/>
                    <a:pt x="663463" y="1526160"/>
                  </a:cubicBezTo>
                  <a:lnTo>
                    <a:pt x="1450354" y="1111817"/>
                  </a:lnTo>
                  <a:cubicBezTo>
                    <a:pt x="1438732" y="1134778"/>
                    <a:pt x="1425977" y="1157146"/>
                    <a:pt x="1412126" y="1178832"/>
                  </a:cubicBezTo>
                  <a:close/>
                  <a:moveTo>
                    <a:pt x="1519646" y="626592"/>
                  </a:moveTo>
                  <a:lnTo>
                    <a:pt x="224434" y="1308603"/>
                  </a:lnTo>
                  <a:cubicBezTo>
                    <a:pt x="234789" y="1318954"/>
                    <a:pt x="245520" y="1328907"/>
                    <a:pt x="256423" y="1338655"/>
                  </a:cubicBezTo>
                  <a:lnTo>
                    <a:pt x="1526332" y="669960"/>
                  </a:lnTo>
                  <a:cubicBezTo>
                    <a:pt x="1524514" y="655371"/>
                    <a:pt x="1522286" y="640917"/>
                    <a:pt x="1519646" y="626592"/>
                  </a:cubicBezTo>
                  <a:close/>
                  <a:moveTo>
                    <a:pt x="1494549" y="527637"/>
                  </a:moveTo>
                  <a:lnTo>
                    <a:pt x="157406" y="1231735"/>
                  </a:lnTo>
                  <a:cubicBezTo>
                    <a:pt x="165977" y="1242946"/>
                    <a:pt x="174857" y="1253901"/>
                    <a:pt x="184046" y="1264594"/>
                  </a:cubicBezTo>
                  <a:lnTo>
                    <a:pt x="1506617" y="568166"/>
                  </a:lnTo>
                  <a:cubicBezTo>
                    <a:pt x="1502983" y="554493"/>
                    <a:pt x="1498903" y="540998"/>
                    <a:pt x="1494549" y="527637"/>
                  </a:cubicBezTo>
                  <a:close/>
                  <a:moveTo>
                    <a:pt x="453600" y="66137"/>
                  </a:moveTo>
                  <a:lnTo>
                    <a:pt x="366000" y="112265"/>
                  </a:lnTo>
                  <a:cubicBezTo>
                    <a:pt x="306960" y="148591"/>
                    <a:pt x="253097" y="192726"/>
                    <a:pt x="205852" y="243473"/>
                  </a:cubicBezTo>
                  <a:lnTo>
                    <a:pt x="653692" y="7656"/>
                  </a:lnTo>
                  <a:cubicBezTo>
                    <a:pt x="584640" y="17864"/>
                    <a:pt x="517303" y="37543"/>
                    <a:pt x="453600" y="66137"/>
                  </a:cubicBezTo>
                  <a:close/>
                  <a:moveTo>
                    <a:pt x="1532571" y="766286"/>
                  </a:moveTo>
                  <a:cubicBezTo>
                    <a:pt x="1532571" y="754927"/>
                    <a:pt x="1532194" y="743657"/>
                    <a:pt x="1531714" y="732422"/>
                  </a:cubicBezTo>
                  <a:lnTo>
                    <a:pt x="304766" y="1378485"/>
                  </a:lnTo>
                  <a:cubicBezTo>
                    <a:pt x="317143" y="1387834"/>
                    <a:pt x="329794" y="1396803"/>
                    <a:pt x="342754" y="1405385"/>
                  </a:cubicBezTo>
                  <a:lnTo>
                    <a:pt x="1532263" y="779030"/>
                  </a:lnTo>
                  <a:cubicBezTo>
                    <a:pt x="1532332" y="774771"/>
                    <a:pt x="1532571" y="770561"/>
                    <a:pt x="1532571" y="766286"/>
                  </a:cubicBezTo>
                  <a:close/>
                  <a:moveTo>
                    <a:pt x="1528389" y="846346"/>
                  </a:moveTo>
                  <a:lnTo>
                    <a:pt x="400423" y="1440309"/>
                  </a:lnTo>
                  <a:cubicBezTo>
                    <a:pt x="415337" y="1448448"/>
                    <a:pt x="430697" y="1455936"/>
                    <a:pt x="446194" y="1463088"/>
                  </a:cubicBezTo>
                  <a:lnTo>
                    <a:pt x="1521257" y="897000"/>
                  </a:lnTo>
                  <a:cubicBezTo>
                    <a:pt x="1524137" y="880275"/>
                    <a:pt x="1526640" y="863424"/>
                    <a:pt x="1528389" y="846346"/>
                  </a:cubicBezTo>
                  <a:close/>
                  <a:moveTo>
                    <a:pt x="1166571" y="1420289"/>
                  </a:moveTo>
                  <a:cubicBezTo>
                    <a:pt x="1225611" y="1383960"/>
                    <a:pt x="1279475" y="1339827"/>
                    <a:pt x="1326720" y="1289081"/>
                  </a:cubicBezTo>
                  <a:lnTo>
                    <a:pt x="878880" y="1524895"/>
                  </a:lnTo>
                  <a:cubicBezTo>
                    <a:pt x="947931" y="1514688"/>
                    <a:pt x="1015269" y="1495008"/>
                    <a:pt x="1078971" y="1466417"/>
                  </a:cubicBezTo>
                  <a:close/>
                  <a:moveTo>
                    <a:pt x="1504766" y="970971"/>
                  </a:moveTo>
                  <a:lnTo>
                    <a:pt x="516549" y="1491326"/>
                  </a:lnTo>
                  <a:cubicBezTo>
                    <a:pt x="535029" y="1497710"/>
                    <a:pt x="553783" y="1503562"/>
                    <a:pt x="572914" y="1508537"/>
                  </a:cubicBezTo>
                  <a:lnTo>
                    <a:pt x="1487006" y="1027200"/>
                  </a:lnTo>
                  <a:cubicBezTo>
                    <a:pt x="1493657" y="1008806"/>
                    <a:pt x="1499486" y="990014"/>
                    <a:pt x="1504766" y="970971"/>
                  </a:cubicBezTo>
                  <a:close/>
                  <a:moveTo>
                    <a:pt x="1457520" y="434931"/>
                  </a:moveTo>
                  <a:lnTo>
                    <a:pt x="102137" y="1148650"/>
                  </a:lnTo>
                  <a:cubicBezTo>
                    <a:pt x="109063" y="1160681"/>
                    <a:pt x="116297" y="1172499"/>
                    <a:pt x="123840" y="1184112"/>
                  </a:cubicBezTo>
                  <a:lnTo>
                    <a:pt x="1474389" y="472951"/>
                  </a:lnTo>
                  <a:cubicBezTo>
                    <a:pt x="1469074" y="460114"/>
                    <a:pt x="1463520" y="447429"/>
                    <a:pt x="1457520" y="434945"/>
                  </a:cubicBezTo>
                  <a:close/>
                  <a:moveTo>
                    <a:pt x="1086377" y="69483"/>
                  </a:moveTo>
                  <a:lnTo>
                    <a:pt x="11314" y="635571"/>
                  </a:lnTo>
                  <a:cubicBezTo>
                    <a:pt x="8434" y="652296"/>
                    <a:pt x="5931" y="669144"/>
                    <a:pt x="4148" y="686222"/>
                  </a:cubicBezTo>
                  <a:lnTo>
                    <a:pt x="1132148" y="92263"/>
                  </a:lnTo>
                  <a:cubicBezTo>
                    <a:pt x="1117234" y="84123"/>
                    <a:pt x="1101874" y="76635"/>
                    <a:pt x="1086377" y="69483"/>
                  </a:cubicBezTo>
                  <a:close/>
                  <a:moveTo>
                    <a:pt x="959657" y="24021"/>
                  </a:moveTo>
                  <a:lnTo>
                    <a:pt x="45566" y="505371"/>
                  </a:lnTo>
                  <a:cubicBezTo>
                    <a:pt x="38914" y="523779"/>
                    <a:pt x="33086" y="542571"/>
                    <a:pt x="27806" y="561600"/>
                  </a:cubicBezTo>
                  <a:lnTo>
                    <a:pt x="1016023" y="41229"/>
                  </a:lnTo>
                  <a:cubicBezTo>
                    <a:pt x="997508" y="34848"/>
                    <a:pt x="978789" y="28995"/>
                    <a:pt x="959657" y="24021"/>
                  </a:cubicBezTo>
                  <a:close/>
                  <a:moveTo>
                    <a:pt x="792240" y="0"/>
                  </a:moveTo>
                  <a:lnTo>
                    <a:pt x="120446" y="353739"/>
                  </a:lnTo>
                  <a:cubicBezTo>
                    <a:pt x="106594" y="375425"/>
                    <a:pt x="93840" y="397793"/>
                    <a:pt x="82217" y="420754"/>
                  </a:cubicBezTo>
                  <a:lnTo>
                    <a:pt x="869109" y="6415"/>
                  </a:lnTo>
                  <a:cubicBezTo>
                    <a:pt x="843600" y="2996"/>
                    <a:pt x="817954" y="855"/>
                    <a:pt x="792240" y="0"/>
                  </a:cubicBezTo>
                  <a:close/>
                  <a:moveTo>
                    <a:pt x="1189817" y="127200"/>
                  </a:moveTo>
                  <a:lnTo>
                    <a:pt x="308" y="753538"/>
                  </a:lnTo>
                  <a:cubicBezTo>
                    <a:pt x="240" y="757800"/>
                    <a:pt x="0" y="762010"/>
                    <a:pt x="0" y="766286"/>
                  </a:cubicBezTo>
                  <a:cubicBezTo>
                    <a:pt x="0" y="777641"/>
                    <a:pt x="377" y="788914"/>
                    <a:pt x="857" y="800146"/>
                  </a:cubicBezTo>
                  <a:lnTo>
                    <a:pt x="1227806" y="154087"/>
                  </a:lnTo>
                  <a:cubicBezTo>
                    <a:pt x="1215429" y="144736"/>
                    <a:pt x="1202777" y="135774"/>
                    <a:pt x="1189817" y="127200"/>
                  </a:cubicBezTo>
                  <a:close/>
                  <a:moveTo>
                    <a:pt x="1348526" y="267991"/>
                  </a:moveTo>
                  <a:lnTo>
                    <a:pt x="25954" y="964402"/>
                  </a:lnTo>
                  <a:cubicBezTo>
                    <a:pt x="29589" y="978079"/>
                    <a:pt x="33668" y="991574"/>
                    <a:pt x="38023" y="1004935"/>
                  </a:cubicBezTo>
                  <a:lnTo>
                    <a:pt x="1375166" y="300837"/>
                  </a:lnTo>
                  <a:cubicBezTo>
                    <a:pt x="1366594" y="289622"/>
                    <a:pt x="1357714" y="278671"/>
                    <a:pt x="1348526" y="267977"/>
                  </a:cubicBezTo>
                  <a:close/>
                  <a:moveTo>
                    <a:pt x="1408732" y="348473"/>
                  </a:moveTo>
                  <a:lnTo>
                    <a:pt x="58183" y="1059621"/>
                  </a:lnTo>
                  <a:cubicBezTo>
                    <a:pt x="63497" y="1072454"/>
                    <a:pt x="69051" y="1085153"/>
                    <a:pt x="75051" y="1097626"/>
                  </a:cubicBezTo>
                  <a:lnTo>
                    <a:pt x="1430434" y="383918"/>
                  </a:lnTo>
                  <a:cubicBezTo>
                    <a:pt x="1423508" y="371890"/>
                    <a:pt x="1416274" y="360072"/>
                    <a:pt x="1408732" y="348459"/>
                  </a:cubicBezTo>
                  <a:close/>
                  <a:moveTo>
                    <a:pt x="1276148" y="193930"/>
                  </a:moveTo>
                  <a:lnTo>
                    <a:pt x="6240" y="862608"/>
                  </a:lnTo>
                  <a:cubicBezTo>
                    <a:pt x="8057" y="877200"/>
                    <a:pt x="10286" y="891658"/>
                    <a:pt x="12926" y="905979"/>
                  </a:cubicBezTo>
                  <a:lnTo>
                    <a:pt x="1308137" y="223965"/>
                  </a:lnTo>
                  <a:cubicBezTo>
                    <a:pt x="1297783" y="213600"/>
                    <a:pt x="1287052" y="203657"/>
                    <a:pt x="1276148" y="193917"/>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6" name="Google Shape;516;p14"/>
          <p:cNvSpPr txBox="1"/>
          <p:nvPr/>
        </p:nvSpPr>
        <p:spPr>
          <a:xfrm>
            <a:off x="1661849" y="144625"/>
            <a:ext cx="5252100" cy="13236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000">
                <a:solidFill>
                  <a:srgbClr val="3F3F3F"/>
                </a:solidFill>
                <a:latin typeface="Montserrat"/>
                <a:ea typeface="Montserrat"/>
                <a:cs typeface="Montserrat"/>
                <a:sym typeface="Montserrat"/>
              </a:rPr>
              <a:t>A5/1 Kaspersky</a:t>
            </a:r>
            <a:r>
              <a:rPr b="1" i="0" lang="en-US" sz="4000">
                <a:solidFill>
                  <a:srgbClr val="3F3F3F"/>
                </a:solidFill>
                <a:latin typeface="Montserrat"/>
                <a:ea typeface="Montserrat"/>
                <a:cs typeface="Montserrat"/>
                <a:sym typeface="Montserrat"/>
              </a:rPr>
              <a:t> </a:t>
            </a:r>
            <a:r>
              <a:rPr b="1" lang="en-US" sz="4000">
                <a:solidFill>
                  <a:schemeClr val="accent3"/>
                </a:solidFill>
                <a:latin typeface="Montserrat"/>
                <a:ea typeface="Montserrat"/>
                <a:cs typeface="Montserrat"/>
                <a:sym typeface="Montserrat"/>
              </a:rPr>
              <a:t>bypassing</a:t>
            </a:r>
            <a:endParaRPr b="1" sz="4000">
              <a:solidFill>
                <a:schemeClr val="accent3"/>
              </a:solidFill>
              <a:latin typeface="Montserrat"/>
              <a:ea typeface="Montserrat"/>
              <a:cs typeface="Montserrat"/>
              <a:sym typeface="Montserrat"/>
            </a:endParaRPr>
          </a:p>
        </p:txBody>
      </p:sp>
      <p:sp>
        <p:nvSpPr>
          <p:cNvPr id="517" name="Google Shape;517;p14"/>
          <p:cNvSpPr txBox="1"/>
          <p:nvPr/>
        </p:nvSpPr>
        <p:spPr>
          <a:xfrm>
            <a:off x="2576238" y="1422868"/>
            <a:ext cx="4036500" cy="785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rgbClr val="3F3F3F"/>
                </a:solidFill>
                <a:latin typeface="Montserrat"/>
                <a:ea typeface="Montserrat"/>
                <a:cs typeface="Montserrat"/>
                <a:sym typeface="Montserrat"/>
              </a:rPr>
              <a:t>A5/1 encryption with Anti-VM and Anti-debugging tricks</a:t>
            </a:r>
            <a:endParaRPr sz="1800">
              <a:solidFill>
                <a:srgbClr val="3F3F3F"/>
              </a:solidFill>
              <a:latin typeface="Montserrat"/>
              <a:ea typeface="Montserrat"/>
              <a:cs typeface="Montserrat"/>
              <a:sym typeface="Montserrat"/>
            </a:endParaRPr>
          </a:p>
        </p:txBody>
      </p:sp>
      <p:pic>
        <p:nvPicPr>
          <p:cNvPr id="518" name="Google Shape;518;p14"/>
          <p:cNvPicPr preferRelativeResize="0"/>
          <p:nvPr/>
        </p:nvPicPr>
        <p:blipFill>
          <a:blip r:embed="rId5">
            <a:alphaModFix/>
          </a:blip>
          <a:stretch>
            <a:fillRect/>
          </a:stretch>
        </p:blipFill>
        <p:spPr>
          <a:xfrm>
            <a:off x="0" y="2321250"/>
            <a:ext cx="8440474" cy="4536749"/>
          </a:xfrm>
          <a:prstGeom prst="rect">
            <a:avLst/>
          </a:prstGeom>
          <a:noFill/>
          <a:ln cap="flat" cmpd="sng" w="76200">
            <a:solidFill>
              <a:schemeClr val="accent4"/>
            </a:solidFill>
            <a:prstDash val="solid"/>
            <a:round/>
            <a:headEnd len="sm" w="sm" type="none"/>
            <a:tailEnd len="sm" w="sm" type="none"/>
          </a:ln>
        </p:spPr>
      </p:pic>
      <p:pic>
        <p:nvPicPr>
          <p:cNvPr id="519" name="Google Shape;519;p14"/>
          <p:cNvPicPr preferRelativeResize="0"/>
          <p:nvPr/>
        </p:nvPicPr>
        <p:blipFill>
          <a:blip r:embed="rId6">
            <a:alphaModFix/>
          </a:blip>
          <a:stretch>
            <a:fillRect/>
          </a:stretch>
        </p:blipFill>
        <p:spPr>
          <a:xfrm>
            <a:off x="10878890" y="6150000"/>
            <a:ext cx="1333057" cy="70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descr="A picture containing black, darkness&#10;&#10;Description automatically generated" id="524" name="Google Shape;524;p15"/>
          <p:cNvPicPr preferRelativeResize="0"/>
          <p:nvPr/>
        </p:nvPicPr>
        <p:blipFill rotWithShape="1">
          <a:blip r:embed="rId3">
            <a:alphaModFix amt="7000"/>
          </a:blip>
          <a:srcRect b="0" l="0" r="0" t="0"/>
          <a:stretch/>
        </p:blipFill>
        <p:spPr>
          <a:xfrm>
            <a:off x="3359643" y="399128"/>
            <a:ext cx="5472712" cy="6059746"/>
          </a:xfrm>
          <a:prstGeom prst="rect">
            <a:avLst/>
          </a:prstGeom>
          <a:noFill/>
          <a:ln>
            <a:noFill/>
          </a:ln>
        </p:spPr>
      </p:pic>
      <p:sp>
        <p:nvSpPr>
          <p:cNvPr id="525" name="Google Shape;525;p15"/>
          <p:cNvSpPr/>
          <p:nvPr/>
        </p:nvSpPr>
        <p:spPr>
          <a:xfrm>
            <a:off x="442111" y="3132365"/>
            <a:ext cx="5590176" cy="3725635"/>
          </a:xfrm>
          <a:custGeom>
            <a:rect b="b" l="l" r="r" t="t"/>
            <a:pathLst>
              <a:path extrusionOk="0" h="3725635" w="5590176">
                <a:moveTo>
                  <a:pt x="2795088" y="0"/>
                </a:moveTo>
                <a:cubicBezTo>
                  <a:pt x="4338772" y="0"/>
                  <a:pt x="5590176" y="1251404"/>
                  <a:pt x="5590176" y="2795088"/>
                </a:cubicBezTo>
                <a:cubicBezTo>
                  <a:pt x="5590176" y="3084529"/>
                  <a:pt x="5546182" y="3363694"/>
                  <a:pt x="5464514" y="3626261"/>
                </a:cubicBezTo>
                <a:lnTo>
                  <a:pt x="5428143" y="3725635"/>
                </a:lnTo>
                <a:lnTo>
                  <a:pt x="162033" y="3725635"/>
                </a:lnTo>
                <a:lnTo>
                  <a:pt x="125662" y="3626261"/>
                </a:lnTo>
                <a:cubicBezTo>
                  <a:pt x="43995" y="3363694"/>
                  <a:pt x="0" y="3084529"/>
                  <a:pt x="0" y="2795088"/>
                </a:cubicBezTo>
                <a:cubicBezTo>
                  <a:pt x="0" y="1251404"/>
                  <a:pt x="1251404" y="0"/>
                  <a:pt x="279508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26" name="Google Shape;526;p15"/>
          <p:cNvPicPr preferRelativeResize="0"/>
          <p:nvPr/>
        </p:nvPicPr>
        <p:blipFill rotWithShape="1">
          <a:blip r:embed="rId4">
            <a:alphaModFix/>
          </a:blip>
          <a:srcRect b="0" l="16008" r="16015" t="0"/>
          <a:stretch/>
        </p:blipFill>
        <p:spPr>
          <a:xfrm>
            <a:off x="-76200" y="-381000"/>
            <a:ext cx="5410200" cy="5308600"/>
          </a:xfrm>
          <a:custGeom>
            <a:rect b="b" l="l" r="r" t="t"/>
            <a:pathLst>
              <a:path extrusionOk="0" h="5308600" w="5410200">
                <a:moveTo>
                  <a:pt x="0" y="0"/>
                </a:moveTo>
                <a:lnTo>
                  <a:pt x="4802136" y="0"/>
                </a:lnTo>
                <a:lnTo>
                  <a:pt x="4833256" y="41616"/>
                </a:lnTo>
                <a:cubicBezTo>
                  <a:pt x="5197509" y="580781"/>
                  <a:pt x="5410200" y="1230752"/>
                  <a:pt x="5410200" y="1930400"/>
                </a:cubicBezTo>
                <a:cubicBezTo>
                  <a:pt x="5410200" y="3796128"/>
                  <a:pt x="3897728" y="5308600"/>
                  <a:pt x="2032000" y="5308600"/>
                </a:cubicBezTo>
                <a:cubicBezTo>
                  <a:pt x="1332352" y="5308600"/>
                  <a:pt x="682381" y="5095908"/>
                  <a:pt x="143216" y="4731656"/>
                </a:cubicBezTo>
                <a:lnTo>
                  <a:pt x="0" y="4624561"/>
                </a:lnTo>
                <a:lnTo>
                  <a:pt x="0" y="0"/>
                </a:lnTo>
                <a:close/>
              </a:path>
            </a:pathLst>
          </a:custGeom>
          <a:noFill/>
          <a:ln cap="flat" cmpd="sng" w="38100">
            <a:solidFill>
              <a:schemeClr val="lt1"/>
            </a:solidFill>
            <a:prstDash val="solid"/>
            <a:round/>
            <a:headEnd len="sm" w="sm" type="none"/>
            <a:tailEnd len="sm" w="sm" type="none"/>
          </a:ln>
          <a:effectLst>
            <a:outerShdw blurRad="63500" rotWithShape="0" algn="ctr">
              <a:srgbClr val="000000">
                <a:alpha val="7840"/>
              </a:srgbClr>
            </a:outerShdw>
          </a:effectLst>
        </p:spPr>
      </p:pic>
      <p:grpSp>
        <p:nvGrpSpPr>
          <p:cNvPr id="527" name="Google Shape;527;p15"/>
          <p:cNvGrpSpPr/>
          <p:nvPr/>
        </p:nvGrpSpPr>
        <p:grpSpPr>
          <a:xfrm>
            <a:off x="8968113" y="5858173"/>
            <a:ext cx="2100755" cy="999827"/>
            <a:chOff x="8968113" y="5858173"/>
            <a:chExt cx="2100755" cy="999827"/>
          </a:xfrm>
        </p:grpSpPr>
        <p:sp>
          <p:nvSpPr>
            <p:cNvPr id="528" name="Google Shape;528;p15"/>
            <p:cNvSpPr/>
            <p:nvPr/>
          </p:nvSpPr>
          <p:spPr>
            <a:xfrm>
              <a:off x="9077245" y="5858173"/>
              <a:ext cx="1100228" cy="588308"/>
            </a:xfrm>
            <a:custGeom>
              <a:rect b="b" l="l" r="r" t="t"/>
              <a:pathLst>
                <a:path extrusionOk="0" h="588308" w="1100228">
                  <a:moveTo>
                    <a:pt x="992743" y="0"/>
                  </a:moveTo>
                  <a:cubicBezTo>
                    <a:pt x="1028709" y="1166"/>
                    <a:pt x="1064572" y="4183"/>
                    <a:pt x="1100228" y="8983"/>
                  </a:cubicBezTo>
                  <a:lnTo>
                    <a:pt x="0" y="588308"/>
                  </a:lnTo>
                  <a:cubicBezTo>
                    <a:pt x="16252" y="556217"/>
                    <a:pt x="34080" y="524914"/>
                    <a:pt x="53452" y="494606"/>
                  </a:cubicBezTo>
                  <a:lnTo>
                    <a:pt x="99274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 name="Google Shape;529;p15"/>
            <p:cNvSpPr/>
            <p:nvPr/>
          </p:nvSpPr>
          <p:spPr>
            <a:xfrm>
              <a:off x="9250113" y="5868870"/>
              <a:ext cx="626195" cy="329726"/>
            </a:xfrm>
            <a:custGeom>
              <a:rect b="b" l="l" r="r" t="t"/>
              <a:pathLst>
                <a:path extrusionOk="0" h="329726" w="626195">
                  <a:moveTo>
                    <a:pt x="626195" y="0"/>
                  </a:moveTo>
                  <a:lnTo>
                    <a:pt x="0" y="329726"/>
                  </a:lnTo>
                  <a:cubicBezTo>
                    <a:pt x="66035" y="258754"/>
                    <a:pt x="141360" y="197040"/>
                    <a:pt x="223921" y="146263"/>
                  </a:cubicBezTo>
                  <a:lnTo>
                    <a:pt x="346389" y="81771"/>
                  </a:lnTo>
                  <a:cubicBezTo>
                    <a:pt x="435463" y="41795"/>
                    <a:pt x="529612" y="14297"/>
                    <a:pt x="626195" y="0"/>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 name="Google Shape;530;p15"/>
            <p:cNvSpPr/>
            <p:nvPr/>
          </p:nvSpPr>
          <p:spPr>
            <a:xfrm>
              <a:off x="9001200" y="5891773"/>
              <a:ext cx="1381714" cy="751611"/>
            </a:xfrm>
            <a:custGeom>
              <a:rect b="b" l="l" r="r" t="t"/>
              <a:pathLst>
                <a:path extrusionOk="0" h="751611" w="1381714">
                  <a:moveTo>
                    <a:pt x="1302891" y="0"/>
                  </a:moveTo>
                  <a:cubicBezTo>
                    <a:pt x="1329633" y="6926"/>
                    <a:pt x="1355828" y="15120"/>
                    <a:pt x="1381714" y="24034"/>
                  </a:cubicBezTo>
                  <a:lnTo>
                    <a:pt x="0" y="751611"/>
                  </a:lnTo>
                  <a:cubicBezTo>
                    <a:pt x="7336" y="725006"/>
                    <a:pt x="15497" y="698743"/>
                    <a:pt x="24788" y="672994"/>
                  </a:cubicBezTo>
                  <a:lnTo>
                    <a:pt x="130289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 name="Google Shape;531;p15"/>
            <p:cNvSpPr/>
            <p:nvPr/>
          </p:nvSpPr>
          <p:spPr>
            <a:xfrm>
              <a:off x="8968113" y="5955339"/>
              <a:ext cx="1577178" cy="862320"/>
            </a:xfrm>
            <a:custGeom>
              <a:rect b="b" l="l" r="r" t="t"/>
              <a:pathLst>
                <a:path extrusionOk="0" h="862320" w="1577178">
                  <a:moveTo>
                    <a:pt x="1513132" y="0"/>
                  </a:moveTo>
                  <a:cubicBezTo>
                    <a:pt x="1534835" y="9977"/>
                    <a:pt x="1556264" y="20468"/>
                    <a:pt x="1577178" y="31851"/>
                  </a:cubicBezTo>
                  <a:lnTo>
                    <a:pt x="0" y="862320"/>
                  </a:lnTo>
                  <a:cubicBezTo>
                    <a:pt x="2469" y="838457"/>
                    <a:pt x="5966" y="814868"/>
                    <a:pt x="9978" y="791485"/>
                  </a:cubicBezTo>
                  <a:lnTo>
                    <a:pt x="151313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 name="Google Shape;532;p15"/>
            <p:cNvSpPr/>
            <p:nvPr/>
          </p:nvSpPr>
          <p:spPr>
            <a:xfrm>
              <a:off x="9064853" y="6036013"/>
              <a:ext cx="1614152" cy="821986"/>
            </a:xfrm>
            <a:custGeom>
              <a:rect b="b" l="l" r="r" t="t"/>
              <a:pathLst>
                <a:path extrusionOk="0" h="821986" w="1614152">
                  <a:moveTo>
                    <a:pt x="1561078" y="0"/>
                  </a:moveTo>
                  <a:cubicBezTo>
                    <a:pt x="1579146" y="11966"/>
                    <a:pt x="1596837" y="24514"/>
                    <a:pt x="1614152" y="37611"/>
                  </a:cubicBezTo>
                  <a:lnTo>
                    <a:pt x="124532" y="821987"/>
                  </a:lnTo>
                  <a:lnTo>
                    <a:pt x="0" y="821987"/>
                  </a:lnTo>
                  <a:lnTo>
                    <a:pt x="1561078"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3" name="Google Shape;533;p15"/>
            <p:cNvSpPr/>
            <p:nvPr/>
          </p:nvSpPr>
          <p:spPr>
            <a:xfrm>
              <a:off x="9362729" y="6129304"/>
              <a:ext cx="1428596" cy="728696"/>
            </a:xfrm>
            <a:custGeom>
              <a:rect b="b" l="l" r="r" t="t"/>
              <a:pathLst>
                <a:path extrusionOk="0" h="728696" w="1428596">
                  <a:moveTo>
                    <a:pt x="1383853" y="0"/>
                  </a:moveTo>
                  <a:cubicBezTo>
                    <a:pt x="1399144" y="13646"/>
                    <a:pt x="1414127" y="27532"/>
                    <a:pt x="1428596" y="42035"/>
                  </a:cubicBezTo>
                  <a:lnTo>
                    <a:pt x="124549" y="728696"/>
                  </a:lnTo>
                  <a:lnTo>
                    <a:pt x="0" y="728696"/>
                  </a:lnTo>
                  <a:lnTo>
                    <a:pt x="138385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4" name="Google Shape;534;p15"/>
            <p:cNvSpPr/>
            <p:nvPr/>
          </p:nvSpPr>
          <p:spPr>
            <a:xfrm>
              <a:off x="9660586" y="6232847"/>
              <a:ext cx="1224476" cy="625153"/>
            </a:xfrm>
            <a:custGeom>
              <a:rect b="b" l="l" r="r" t="t"/>
              <a:pathLst>
                <a:path extrusionOk="0" h="625153" w="1224476">
                  <a:moveTo>
                    <a:pt x="1187242" y="0"/>
                  </a:moveTo>
                  <a:cubicBezTo>
                    <a:pt x="1200030" y="14983"/>
                    <a:pt x="1212511" y="30275"/>
                    <a:pt x="1224476" y="45943"/>
                  </a:cubicBezTo>
                  <a:lnTo>
                    <a:pt x="124514" y="625153"/>
                  </a:lnTo>
                  <a:lnTo>
                    <a:pt x="0" y="625153"/>
                  </a:lnTo>
                  <a:lnTo>
                    <a:pt x="118724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 name="Google Shape;535;p15"/>
            <p:cNvSpPr/>
            <p:nvPr/>
          </p:nvSpPr>
          <p:spPr>
            <a:xfrm>
              <a:off x="9958496" y="6345407"/>
              <a:ext cx="1003847" cy="512593"/>
            </a:xfrm>
            <a:custGeom>
              <a:rect b="b" l="l" r="r" t="t"/>
              <a:pathLst>
                <a:path extrusionOk="0" h="512593" w="1003847">
                  <a:moveTo>
                    <a:pt x="973503" y="0"/>
                  </a:moveTo>
                  <a:cubicBezTo>
                    <a:pt x="984029" y="16217"/>
                    <a:pt x="994143" y="32743"/>
                    <a:pt x="1003847" y="49577"/>
                  </a:cubicBezTo>
                  <a:lnTo>
                    <a:pt x="124507" y="512593"/>
                  </a:lnTo>
                  <a:lnTo>
                    <a:pt x="0" y="512593"/>
                  </a:lnTo>
                  <a:lnTo>
                    <a:pt x="97350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6" name="Google Shape;536;p15"/>
            <p:cNvSpPr/>
            <p:nvPr/>
          </p:nvSpPr>
          <p:spPr>
            <a:xfrm>
              <a:off x="10256390" y="6466333"/>
              <a:ext cx="767427" cy="391667"/>
            </a:xfrm>
            <a:custGeom>
              <a:rect b="b" l="l" r="r" t="t"/>
              <a:pathLst>
                <a:path extrusionOk="0" h="391667" w="767427">
                  <a:moveTo>
                    <a:pt x="743838" y="0"/>
                  </a:moveTo>
                  <a:cubicBezTo>
                    <a:pt x="752204" y="17417"/>
                    <a:pt x="759987" y="35177"/>
                    <a:pt x="767427" y="53109"/>
                  </a:cubicBezTo>
                  <a:lnTo>
                    <a:pt x="124467" y="391667"/>
                  </a:lnTo>
                  <a:lnTo>
                    <a:pt x="0" y="391667"/>
                  </a:lnTo>
                  <a:lnTo>
                    <a:pt x="743838"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7" name="Google Shape;537;p15"/>
            <p:cNvSpPr/>
            <p:nvPr/>
          </p:nvSpPr>
          <p:spPr>
            <a:xfrm>
              <a:off x="10554263" y="6595933"/>
              <a:ext cx="514605" cy="262067"/>
            </a:xfrm>
            <a:custGeom>
              <a:rect b="b" l="l" r="r" t="t"/>
              <a:pathLst>
                <a:path extrusionOk="0" h="262067" w="514605">
                  <a:moveTo>
                    <a:pt x="497702" y="0"/>
                  </a:moveTo>
                  <a:cubicBezTo>
                    <a:pt x="503805" y="18651"/>
                    <a:pt x="509496" y="37543"/>
                    <a:pt x="514605" y="56640"/>
                  </a:cubicBezTo>
                  <a:lnTo>
                    <a:pt x="124488" y="262067"/>
                  </a:lnTo>
                  <a:lnTo>
                    <a:pt x="0" y="262067"/>
                  </a:lnTo>
                  <a:lnTo>
                    <a:pt x="49770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8" name="Google Shape;538;p15"/>
          <p:cNvSpPr/>
          <p:nvPr/>
        </p:nvSpPr>
        <p:spPr>
          <a:xfrm rot="-5400000">
            <a:off x="10602641" y="5268640"/>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39" name="Google Shape;539;p15"/>
          <p:cNvGrpSpPr/>
          <p:nvPr/>
        </p:nvGrpSpPr>
        <p:grpSpPr>
          <a:xfrm flipH="1" rot="-5400000">
            <a:off x="11076076" y="-53065"/>
            <a:ext cx="1062858" cy="1168989"/>
            <a:chOff x="-1" y="5686714"/>
            <a:chExt cx="1062858" cy="1168989"/>
          </a:xfrm>
        </p:grpSpPr>
        <p:sp>
          <p:nvSpPr>
            <p:cNvPr id="540" name="Google Shape;540;p15"/>
            <p:cNvSpPr/>
            <p:nvPr/>
          </p:nvSpPr>
          <p:spPr>
            <a:xfrm>
              <a:off x="-1" y="5686714"/>
              <a:ext cx="310331" cy="170679"/>
            </a:xfrm>
            <a:custGeom>
              <a:rect b="b" l="l" r="r" t="t"/>
              <a:pathLst>
                <a:path extrusionOk="0" h="170679" w="310331">
                  <a:moveTo>
                    <a:pt x="223150" y="0"/>
                  </a:moveTo>
                  <a:cubicBezTo>
                    <a:pt x="252624" y="994"/>
                    <a:pt x="281685" y="3429"/>
                    <a:pt x="310331" y="7269"/>
                  </a:cubicBezTo>
                  <a:lnTo>
                    <a:pt x="0" y="170679"/>
                  </a:lnTo>
                  <a:lnTo>
                    <a:pt x="0" y="117501"/>
                  </a:lnTo>
                  <a:lnTo>
                    <a:pt x="2231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 name="Google Shape;541;p15"/>
            <p:cNvSpPr/>
            <p:nvPr/>
          </p:nvSpPr>
          <p:spPr>
            <a:xfrm>
              <a:off x="-1" y="5695388"/>
              <a:ext cx="66015" cy="34761"/>
            </a:xfrm>
            <a:custGeom>
              <a:rect b="b" l="l" r="r" t="t"/>
              <a:pathLst>
                <a:path extrusionOk="0" h="34761" w="66015">
                  <a:moveTo>
                    <a:pt x="66015" y="0"/>
                  </a:moveTo>
                  <a:lnTo>
                    <a:pt x="0" y="34761"/>
                  </a:lnTo>
                  <a:lnTo>
                    <a:pt x="0" y="14459"/>
                  </a:lnTo>
                  <a:lnTo>
                    <a:pt x="6601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 name="Google Shape;542;p15"/>
            <p:cNvSpPr/>
            <p:nvPr/>
          </p:nvSpPr>
          <p:spPr>
            <a:xfrm>
              <a:off x="-1" y="5713974"/>
              <a:ext cx="476991" cy="270671"/>
            </a:xfrm>
            <a:custGeom>
              <a:rect b="b" l="l" r="r" t="t"/>
              <a:pathLst>
                <a:path extrusionOk="0" h="270671" w="476991">
                  <a:moveTo>
                    <a:pt x="413057" y="0"/>
                  </a:moveTo>
                  <a:lnTo>
                    <a:pt x="476991" y="19506"/>
                  </a:lnTo>
                  <a:lnTo>
                    <a:pt x="0" y="270671"/>
                  </a:lnTo>
                  <a:lnTo>
                    <a:pt x="0" y="217497"/>
                  </a:lnTo>
                  <a:lnTo>
                    <a:pt x="4130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 name="Google Shape;543;p15"/>
            <p:cNvSpPr/>
            <p:nvPr/>
          </p:nvSpPr>
          <p:spPr>
            <a:xfrm>
              <a:off x="-1" y="5765541"/>
              <a:ext cx="608706" cy="346333"/>
            </a:xfrm>
            <a:custGeom>
              <a:rect b="b" l="l" r="r" t="t"/>
              <a:pathLst>
                <a:path extrusionOk="0" h="346333" w="608706">
                  <a:moveTo>
                    <a:pt x="556767" y="0"/>
                  </a:moveTo>
                  <a:lnTo>
                    <a:pt x="608706" y="25813"/>
                  </a:lnTo>
                  <a:lnTo>
                    <a:pt x="0" y="346333"/>
                  </a:lnTo>
                  <a:lnTo>
                    <a:pt x="0" y="293172"/>
                  </a:lnTo>
                  <a:lnTo>
                    <a:pt x="55676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 name="Google Shape;544;p15"/>
            <p:cNvSpPr/>
            <p:nvPr/>
          </p:nvSpPr>
          <p:spPr>
            <a:xfrm>
              <a:off x="-1" y="5830954"/>
              <a:ext cx="717166" cy="408153"/>
            </a:xfrm>
            <a:custGeom>
              <a:rect b="b" l="l" r="r" t="t"/>
              <a:pathLst>
                <a:path extrusionOk="0" h="408153" w="717166">
                  <a:moveTo>
                    <a:pt x="674110" y="0"/>
                  </a:moveTo>
                  <a:cubicBezTo>
                    <a:pt x="688794" y="9737"/>
                    <a:pt x="703146" y="19920"/>
                    <a:pt x="717166" y="30514"/>
                  </a:cubicBezTo>
                  <a:lnTo>
                    <a:pt x="0" y="408153"/>
                  </a:lnTo>
                  <a:lnTo>
                    <a:pt x="0" y="354965"/>
                  </a:lnTo>
                  <a:lnTo>
                    <a:pt x="67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 name="Google Shape;545;p15"/>
            <p:cNvSpPr/>
            <p:nvPr/>
          </p:nvSpPr>
          <p:spPr>
            <a:xfrm>
              <a:off x="-1" y="5906657"/>
              <a:ext cx="808280" cy="459691"/>
            </a:xfrm>
            <a:custGeom>
              <a:rect b="b" l="l" r="r" t="t"/>
              <a:pathLst>
                <a:path extrusionOk="0" h="459691" w="808280">
                  <a:moveTo>
                    <a:pt x="771995" y="0"/>
                  </a:moveTo>
                  <a:lnTo>
                    <a:pt x="772006" y="0"/>
                  </a:lnTo>
                  <a:cubicBezTo>
                    <a:pt x="784386" y="11074"/>
                    <a:pt x="796551" y="22354"/>
                    <a:pt x="808280" y="34080"/>
                  </a:cubicBezTo>
                  <a:lnTo>
                    <a:pt x="0" y="459691"/>
                  </a:lnTo>
                  <a:lnTo>
                    <a:pt x="0" y="406519"/>
                  </a:lnTo>
                  <a:lnTo>
                    <a:pt x="77199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15"/>
            <p:cNvSpPr/>
            <p:nvPr/>
          </p:nvSpPr>
          <p:spPr>
            <a:xfrm>
              <a:off x="-1" y="5990657"/>
              <a:ext cx="884338" cy="502937"/>
            </a:xfrm>
            <a:custGeom>
              <a:rect b="b" l="l" r="r" t="t"/>
              <a:pathLst>
                <a:path extrusionOk="0" h="502937" w="884338">
                  <a:moveTo>
                    <a:pt x="854110" y="0"/>
                  </a:moveTo>
                  <a:lnTo>
                    <a:pt x="854120" y="0"/>
                  </a:lnTo>
                  <a:cubicBezTo>
                    <a:pt x="864512" y="12171"/>
                    <a:pt x="874630" y="24549"/>
                    <a:pt x="884339" y="37268"/>
                  </a:cubicBezTo>
                  <a:lnTo>
                    <a:pt x="0" y="502938"/>
                  </a:lnTo>
                  <a:lnTo>
                    <a:pt x="0" y="449746"/>
                  </a:lnTo>
                  <a:lnTo>
                    <a:pt x="85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 name="Google Shape;547;p15"/>
            <p:cNvSpPr/>
            <p:nvPr/>
          </p:nvSpPr>
          <p:spPr>
            <a:xfrm>
              <a:off x="-1" y="6081960"/>
              <a:ext cx="947003" cy="538865"/>
            </a:xfrm>
            <a:custGeom>
              <a:rect b="b" l="l" r="r" t="t"/>
              <a:pathLst>
                <a:path extrusionOk="0" h="538865" w="947003">
                  <a:moveTo>
                    <a:pt x="922390" y="0"/>
                  </a:moveTo>
                  <a:lnTo>
                    <a:pt x="922400" y="0"/>
                  </a:lnTo>
                  <a:cubicBezTo>
                    <a:pt x="930951" y="13165"/>
                    <a:pt x="939152" y="26571"/>
                    <a:pt x="947003" y="40217"/>
                  </a:cubicBezTo>
                  <a:lnTo>
                    <a:pt x="0" y="538865"/>
                  </a:lnTo>
                  <a:lnTo>
                    <a:pt x="0" y="485690"/>
                  </a:lnTo>
                  <a:lnTo>
                    <a:pt x="92239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 name="Google Shape;548;p15"/>
            <p:cNvSpPr/>
            <p:nvPr/>
          </p:nvSpPr>
          <p:spPr>
            <a:xfrm>
              <a:off x="-1" y="6180057"/>
              <a:ext cx="996893" cy="568012"/>
            </a:xfrm>
            <a:custGeom>
              <a:rect b="b" l="l" r="r" t="t"/>
              <a:pathLst>
                <a:path extrusionOk="0" h="568012" w="996893">
                  <a:moveTo>
                    <a:pt x="977750" y="0"/>
                  </a:moveTo>
                  <a:lnTo>
                    <a:pt x="996893" y="43091"/>
                  </a:lnTo>
                  <a:lnTo>
                    <a:pt x="0" y="568012"/>
                  </a:lnTo>
                  <a:lnTo>
                    <a:pt x="0" y="514836"/>
                  </a:lnTo>
                  <a:lnTo>
                    <a:pt x="9777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15"/>
            <p:cNvSpPr/>
            <p:nvPr/>
          </p:nvSpPr>
          <p:spPr>
            <a:xfrm>
              <a:off x="-1" y="6285171"/>
              <a:ext cx="1033424" cy="570532"/>
            </a:xfrm>
            <a:custGeom>
              <a:rect b="b" l="l" r="r" t="t"/>
              <a:pathLst>
                <a:path extrusionOk="0" h="570532" w="1033424">
                  <a:moveTo>
                    <a:pt x="1019727" y="0"/>
                  </a:moveTo>
                  <a:cubicBezTo>
                    <a:pt x="1024681" y="15154"/>
                    <a:pt x="1029289" y="30480"/>
                    <a:pt x="1033424" y="45977"/>
                  </a:cubicBezTo>
                  <a:lnTo>
                    <a:pt x="37244" y="570532"/>
                  </a:lnTo>
                  <a:lnTo>
                    <a:pt x="0" y="570532"/>
                  </a:lnTo>
                  <a:lnTo>
                    <a:pt x="0" y="536961"/>
                  </a:lnTo>
                  <a:lnTo>
                    <a:pt x="101972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 name="Google Shape;550;p15"/>
            <p:cNvSpPr/>
            <p:nvPr/>
          </p:nvSpPr>
          <p:spPr>
            <a:xfrm>
              <a:off x="177886" y="6397423"/>
              <a:ext cx="877905" cy="458280"/>
            </a:xfrm>
            <a:custGeom>
              <a:rect b="b" l="l" r="r" t="t"/>
              <a:pathLst>
                <a:path extrusionOk="0" h="458280" w="877905">
                  <a:moveTo>
                    <a:pt x="870324" y="0"/>
                  </a:moveTo>
                  <a:cubicBezTo>
                    <a:pt x="873314" y="16217"/>
                    <a:pt x="875834" y="32640"/>
                    <a:pt x="877905" y="49165"/>
                  </a:cubicBezTo>
                  <a:lnTo>
                    <a:pt x="100977" y="458280"/>
                  </a:lnTo>
                  <a:lnTo>
                    <a:pt x="0" y="458280"/>
                  </a:lnTo>
                  <a:lnTo>
                    <a:pt x="870324"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 name="Google Shape;551;p15"/>
            <p:cNvSpPr/>
            <p:nvPr/>
          </p:nvSpPr>
          <p:spPr>
            <a:xfrm>
              <a:off x="419530" y="6517457"/>
              <a:ext cx="643327" cy="338246"/>
            </a:xfrm>
            <a:custGeom>
              <a:rect b="b" l="l" r="r" t="t"/>
              <a:pathLst>
                <a:path extrusionOk="0" h="338246" w="643327">
                  <a:moveTo>
                    <a:pt x="642357" y="0"/>
                  </a:moveTo>
                  <a:cubicBezTo>
                    <a:pt x="642909" y="12720"/>
                    <a:pt x="643327" y="25508"/>
                    <a:pt x="643327" y="38400"/>
                  </a:cubicBezTo>
                  <a:cubicBezTo>
                    <a:pt x="643327" y="43234"/>
                    <a:pt x="643039" y="48034"/>
                    <a:pt x="642964" y="52868"/>
                  </a:cubicBezTo>
                  <a:lnTo>
                    <a:pt x="100981" y="338246"/>
                  </a:lnTo>
                  <a:lnTo>
                    <a:pt x="0" y="338246"/>
                  </a:lnTo>
                  <a:lnTo>
                    <a:pt x="6423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 name="Google Shape;552;p15"/>
            <p:cNvSpPr/>
            <p:nvPr/>
          </p:nvSpPr>
          <p:spPr>
            <a:xfrm>
              <a:off x="661173" y="6646680"/>
              <a:ext cx="396960" cy="209022"/>
            </a:xfrm>
            <a:custGeom>
              <a:rect b="b" l="l" r="r" t="t"/>
              <a:pathLst>
                <a:path extrusionOk="0" h="209022" w="396960">
                  <a:moveTo>
                    <a:pt x="396960" y="0"/>
                  </a:moveTo>
                  <a:cubicBezTo>
                    <a:pt x="394954" y="19371"/>
                    <a:pt x="392112" y="38468"/>
                    <a:pt x="388855" y="57428"/>
                  </a:cubicBezTo>
                  <a:lnTo>
                    <a:pt x="100959" y="209023"/>
                  </a:lnTo>
                  <a:lnTo>
                    <a:pt x="0" y="209023"/>
                  </a:lnTo>
                  <a:lnTo>
                    <a:pt x="39696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 name="Google Shape;553;p15"/>
            <p:cNvSpPr/>
            <p:nvPr/>
          </p:nvSpPr>
          <p:spPr>
            <a:xfrm>
              <a:off x="902813" y="6788040"/>
              <a:ext cx="128501" cy="67663"/>
            </a:xfrm>
            <a:custGeom>
              <a:rect b="b" l="l" r="r" t="t"/>
              <a:pathLst>
                <a:path extrusionOk="0" h="67663" w="128501">
                  <a:moveTo>
                    <a:pt x="128501" y="0"/>
                  </a:moveTo>
                  <a:cubicBezTo>
                    <a:pt x="122525" y="21565"/>
                    <a:pt x="115915" y="42891"/>
                    <a:pt x="108365" y="63771"/>
                  </a:cubicBezTo>
                  <a:lnTo>
                    <a:pt x="100974" y="67663"/>
                  </a:lnTo>
                  <a:lnTo>
                    <a:pt x="0" y="67663"/>
                  </a:lnTo>
                  <a:lnTo>
                    <a:pt x="12850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4" name="Google Shape;554;p15"/>
          <p:cNvSpPr/>
          <p:nvPr/>
        </p:nvSpPr>
        <p:spPr>
          <a:xfrm rot="-5400000">
            <a:off x="10640897" y="5268640"/>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55" name="Google Shape;555;p15"/>
          <p:cNvGrpSpPr/>
          <p:nvPr/>
        </p:nvGrpSpPr>
        <p:grpSpPr>
          <a:xfrm>
            <a:off x="6523631" y="762578"/>
            <a:ext cx="4905905" cy="4749940"/>
            <a:chOff x="6510702" y="1082246"/>
            <a:chExt cx="4719032" cy="4749940"/>
          </a:xfrm>
        </p:grpSpPr>
        <p:grpSp>
          <p:nvGrpSpPr>
            <p:cNvPr id="556" name="Google Shape;556;p15"/>
            <p:cNvGrpSpPr/>
            <p:nvPr/>
          </p:nvGrpSpPr>
          <p:grpSpPr>
            <a:xfrm>
              <a:off x="6510702" y="1082246"/>
              <a:ext cx="1240848" cy="1126048"/>
              <a:chOff x="5518594" y="98620"/>
              <a:chExt cx="2520000" cy="2286857"/>
            </a:xfrm>
          </p:grpSpPr>
          <p:sp>
            <p:nvSpPr>
              <p:cNvPr id="557" name="Google Shape;557;p15"/>
              <p:cNvSpPr/>
              <p:nvPr/>
            </p:nvSpPr>
            <p:spPr>
              <a:xfrm>
                <a:off x="6255737" y="602620"/>
                <a:ext cx="1782857" cy="1782857"/>
              </a:xfrm>
              <a:custGeom>
                <a:rect b="b" l="l" r="r" t="t"/>
                <a:pathLst>
                  <a:path extrusionOk="0" h="1782857" w="1782857">
                    <a:moveTo>
                      <a:pt x="1782857" y="891429"/>
                    </a:moveTo>
                    <a:cubicBezTo>
                      <a:pt x="1782857" y="1383751"/>
                      <a:pt x="1383751" y="1782857"/>
                      <a:pt x="891429" y="1782857"/>
                    </a:cubicBezTo>
                    <a:cubicBezTo>
                      <a:pt x="399106" y="1782857"/>
                      <a:pt x="0" y="1383751"/>
                      <a:pt x="0" y="891429"/>
                    </a:cubicBezTo>
                    <a:cubicBezTo>
                      <a:pt x="0" y="399106"/>
                      <a:pt x="399106" y="0"/>
                      <a:pt x="891429" y="0"/>
                    </a:cubicBezTo>
                    <a:cubicBezTo>
                      <a:pt x="1383751" y="0"/>
                      <a:pt x="1782857" y="399106"/>
                      <a:pt x="1782857" y="891429"/>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 name="Google Shape;558;p15"/>
              <p:cNvSpPr/>
              <p:nvPr/>
            </p:nvSpPr>
            <p:spPr>
              <a:xfrm>
                <a:off x="5518594" y="98620"/>
                <a:ext cx="1532571" cy="1532571"/>
              </a:xfrm>
              <a:custGeom>
                <a:rect b="b" l="l" r="r" t="t"/>
                <a:pathLst>
                  <a:path extrusionOk="0" h="1532571" w="1532571">
                    <a:moveTo>
                      <a:pt x="1412126" y="1178832"/>
                    </a:moveTo>
                    <a:lnTo>
                      <a:pt x="740332" y="1532571"/>
                    </a:lnTo>
                    <a:cubicBezTo>
                      <a:pt x="714617" y="1531718"/>
                      <a:pt x="688971" y="1529578"/>
                      <a:pt x="663463" y="1526160"/>
                    </a:cubicBezTo>
                    <a:lnTo>
                      <a:pt x="1450354" y="1111817"/>
                    </a:lnTo>
                    <a:cubicBezTo>
                      <a:pt x="1438732" y="1134778"/>
                      <a:pt x="1425977" y="1157146"/>
                      <a:pt x="1412126" y="1178832"/>
                    </a:cubicBezTo>
                    <a:close/>
                    <a:moveTo>
                      <a:pt x="1519646" y="626592"/>
                    </a:moveTo>
                    <a:lnTo>
                      <a:pt x="224434" y="1308603"/>
                    </a:lnTo>
                    <a:cubicBezTo>
                      <a:pt x="234789" y="1318954"/>
                      <a:pt x="245520" y="1328907"/>
                      <a:pt x="256423" y="1338655"/>
                    </a:cubicBezTo>
                    <a:lnTo>
                      <a:pt x="1526332" y="669960"/>
                    </a:lnTo>
                    <a:cubicBezTo>
                      <a:pt x="1524514" y="655371"/>
                      <a:pt x="1522286" y="640917"/>
                      <a:pt x="1519646" y="626592"/>
                    </a:cubicBezTo>
                    <a:close/>
                    <a:moveTo>
                      <a:pt x="1494549" y="527637"/>
                    </a:moveTo>
                    <a:lnTo>
                      <a:pt x="157406" y="1231735"/>
                    </a:lnTo>
                    <a:cubicBezTo>
                      <a:pt x="165977" y="1242946"/>
                      <a:pt x="174857" y="1253901"/>
                      <a:pt x="184046" y="1264594"/>
                    </a:cubicBezTo>
                    <a:lnTo>
                      <a:pt x="1506617" y="568166"/>
                    </a:lnTo>
                    <a:cubicBezTo>
                      <a:pt x="1502983" y="554493"/>
                      <a:pt x="1498903" y="540998"/>
                      <a:pt x="1494549" y="527637"/>
                    </a:cubicBezTo>
                    <a:close/>
                    <a:moveTo>
                      <a:pt x="453600" y="66137"/>
                    </a:moveTo>
                    <a:lnTo>
                      <a:pt x="366000" y="112265"/>
                    </a:lnTo>
                    <a:cubicBezTo>
                      <a:pt x="306960" y="148591"/>
                      <a:pt x="253097" y="192726"/>
                      <a:pt x="205852" y="243473"/>
                    </a:cubicBezTo>
                    <a:lnTo>
                      <a:pt x="653692" y="7656"/>
                    </a:lnTo>
                    <a:cubicBezTo>
                      <a:pt x="584640" y="17864"/>
                      <a:pt x="517303" y="37543"/>
                      <a:pt x="453600" y="66137"/>
                    </a:cubicBezTo>
                    <a:close/>
                    <a:moveTo>
                      <a:pt x="1532571" y="766286"/>
                    </a:moveTo>
                    <a:cubicBezTo>
                      <a:pt x="1532571" y="754927"/>
                      <a:pt x="1532194" y="743657"/>
                      <a:pt x="1531714" y="732422"/>
                    </a:cubicBezTo>
                    <a:lnTo>
                      <a:pt x="304766" y="1378485"/>
                    </a:lnTo>
                    <a:cubicBezTo>
                      <a:pt x="317143" y="1387834"/>
                      <a:pt x="329794" y="1396803"/>
                      <a:pt x="342754" y="1405385"/>
                    </a:cubicBezTo>
                    <a:lnTo>
                      <a:pt x="1532263" y="779030"/>
                    </a:lnTo>
                    <a:cubicBezTo>
                      <a:pt x="1532332" y="774771"/>
                      <a:pt x="1532571" y="770561"/>
                      <a:pt x="1532571" y="766286"/>
                    </a:cubicBezTo>
                    <a:close/>
                    <a:moveTo>
                      <a:pt x="1528389" y="846346"/>
                    </a:moveTo>
                    <a:lnTo>
                      <a:pt x="400423" y="1440309"/>
                    </a:lnTo>
                    <a:cubicBezTo>
                      <a:pt x="415337" y="1448448"/>
                      <a:pt x="430697" y="1455936"/>
                      <a:pt x="446194" y="1463088"/>
                    </a:cubicBezTo>
                    <a:lnTo>
                      <a:pt x="1521257" y="897000"/>
                    </a:lnTo>
                    <a:cubicBezTo>
                      <a:pt x="1524137" y="880275"/>
                      <a:pt x="1526640" y="863424"/>
                      <a:pt x="1528389" y="846346"/>
                    </a:cubicBezTo>
                    <a:close/>
                    <a:moveTo>
                      <a:pt x="1166571" y="1420289"/>
                    </a:moveTo>
                    <a:cubicBezTo>
                      <a:pt x="1225611" y="1383960"/>
                      <a:pt x="1279475" y="1339827"/>
                      <a:pt x="1326720" y="1289081"/>
                    </a:cubicBezTo>
                    <a:lnTo>
                      <a:pt x="878880" y="1524895"/>
                    </a:lnTo>
                    <a:cubicBezTo>
                      <a:pt x="947931" y="1514688"/>
                      <a:pt x="1015269" y="1495008"/>
                      <a:pt x="1078971" y="1466417"/>
                    </a:cubicBezTo>
                    <a:close/>
                    <a:moveTo>
                      <a:pt x="1504766" y="970971"/>
                    </a:moveTo>
                    <a:lnTo>
                      <a:pt x="516549" y="1491326"/>
                    </a:lnTo>
                    <a:cubicBezTo>
                      <a:pt x="535029" y="1497710"/>
                      <a:pt x="553783" y="1503562"/>
                      <a:pt x="572914" y="1508537"/>
                    </a:cubicBezTo>
                    <a:lnTo>
                      <a:pt x="1487006" y="1027200"/>
                    </a:lnTo>
                    <a:cubicBezTo>
                      <a:pt x="1493657" y="1008806"/>
                      <a:pt x="1499486" y="990014"/>
                      <a:pt x="1504766" y="970971"/>
                    </a:cubicBezTo>
                    <a:close/>
                    <a:moveTo>
                      <a:pt x="1457520" y="434931"/>
                    </a:moveTo>
                    <a:lnTo>
                      <a:pt x="102137" y="1148650"/>
                    </a:lnTo>
                    <a:cubicBezTo>
                      <a:pt x="109063" y="1160681"/>
                      <a:pt x="116297" y="1172499"/>
                      <a:pt x="123840" y="1184112"/>
                    </a:cubicBezTo>
                    <a:lnTo>
                      <a:pt x="1474389" y="472951"/>
                    </a:lnTo>
                    <a:cubicBezTo>
                      <a:pt x="1469074" y="460114"/>
                      <a:pt x="1463520" y="447429"/>
                      <a:pt x="1457520" y="434945"/>
                    </a:cubicBezTo>
                    <a:close/>
                    <a:moveTo>
                      <a:pt x="1086377" y="69483"/>
                    </a:moveTo>
                    <a:lnTo>
                      <a:pt x="11314" y="635571"/>
                    </a:lnTo>
                    <a:cubicBezTo>
                      <a:pt x="8434" y="652296"/>
                      <a:pt x="5931" y="669144"/>
                      <a:pt x="4148" y="686222"/>
                    </a:cubicBezTo>
                    <a:lnTo>
                      <a:pt x="1132148" y="92263"/>
                    </a:lnTo>
                    <a:cubicBezTo>
                      <a:pt x="1117234" y="84123"/>
                      <a:pt x="1101874" y="76635"/>
                      <a:pt x="1086377" y="69483"/>
                    </a:cubicBezTo>
                    <a:close/>
                    <a:moveTo>
                      <a:pt x="959657" y="24021"/>
                    </a:moveTo>
                    <a:lnTo>
                      <a:pt x="45566" y="505371"/>
                    </a:lnTo>
                    <a:cubicBezTo>
                      <a:pt x="38914" y="523779"/>
                      <a:pt x="33086" y="542571"/>
                      <a:pt x="27806" y="561600"/>
                    </a:cubicBezTo>
                    <a:lnTo>
                      <a:pt x="1016023" y="41229"/>
                    </a:lnTo>
                    <a:cubicBezTo>
                      <a:pt x="997508" y="34848"/>
                      <a:pt x="978789" y="28995"/>
                      <a:pt x="959657" y="24021"/>
                    </a:cubicBezTo>
                    <a:close/>
                    <a:moveTo>
                      <a:pt x="792240" y="0"/>
                    </a:moveTo>
                    <a:lnTo>
                      <a:pt x="120446" y="353739"/>
                    </a:lnTo>
                    <a:cubicBezTo>
                      <a:pt x="106594" y="375425"/>
                      <a:pt x="93840" y="397793"/>
                      <a:pt x="82217" y="420754"/>
                    </a:cubicBezTo>
                    <a:lnTo>
                      <a:pt x="869109" y="6415"/>
                    </a:lnTo>
                    <a:cubicBezTo>
                      <a:pt x="843600" y="2996"/>
                      <a:pt x="817954" y="855"/>
                      <a:pt x="792240" y="0"/>
                    </a:cubicBezTo>
                    <a:close/>
                    <a:moveTo>
                      <a:pt x="1189817" y="127200"/>
                    </a:moveTo>
                    <a:lnTo>
                      <a:pt x="308" y="753538"/>
                    </a:lnTo>
                    <a:cubicBezTo>
                      <a:pt x="240" y="757800"/>
                      <a:pt x="0" y="762010"/>
                      <a:pt x="0" y="766286"/>
                    </a:cubicBezTo>
                    <a:cubicBezTo>
                      <a:pt x="0" y="777641"/>
                      <a:pt x="377" y="788914"/>
                      <a:pt x="857" y="800146"/>
                    </a:cubicBezTo>
                    <a:lnTo>
                      <a:pt x="1227806" y="154087"/>
                    </a:lnTo>
                    <a:cubicBezTo>
                      <a:pt x="1215429" y="144736"/>
                      <a:pt x="1202777" y="135774"/>
                      <a:pt x="1189817" y="127200"/>
                    </a:cubicBezTo>
                    <a:close/>
                    <a:moveTo>
                      <a:pt x="1348526" y="267991"/>
                    </a:moveTo>
                    <a:lnTo>
                      <a:pt x="25954" y="964402"/>
                    </a:lnTo>
                    <a:cubicBezTo>
                      <a:pt x="29589" y="978079"/>
                      <a:pt x="33668" y="991574"/>
                      <a:pt x="38023" y="1004935"/>
                    </a:cubicBezTo>
                    <a:lnTo>
                      <a:pt x="1375166" y="300837"/>
                    </a:lnTo>
                    <a:cubicBezTo>
                      <a:pt x="1366594" y="289622"/>
                      <a:pt x="1357714" y="278671"/>
                      <a:pt x="1348526" y="267977"/>
                    </a:cubicBezTo>
                    <a:close/>
                    <a:moveTo>
                      <a:pt x="1408732" y="348473"/>
                    </a:moveTo>
                    <a:lnTo>
                      <a:pt x="58183" y="1059621"/>
                    </a:lnTo>
                    <a:cubicBezTo>
                      <a:pt x="63497" y="1072454"/>
                      <a:pt x="69051" y="1085153"/>
                      <a:pt x="75051" y="1097626"/>
                    </a:cubicBezTo>
                    <a:lnTo>
                      <a:pt x="1430434" y="383918"/>
                    </a:lnTo>
                    <a:cubicBezTo>
                      <a:pt x="1423508" y="371890"/>
                      <a:pt x="1416274" y="360072"/>
                      <a:pt x="1408732" y="348459"/>
                    </a:cubicBezTo>
                    <a:close/>
                    <a:moveTo>
                      <a:pt x="1276148" y="193930"/>
                    </a:moveTo>
                    <a:lnTo>
                      <a:pt x="6240" y="862608"/>
                    </a:lnTo>
                    <a:cubicBezTo>
                      <a:pt x="8057" y="877200"/>
                      <a:pt x="10286" y="891658"/>
                      <a:pt x="12926" y="905979"/>
                    </a:cubicBezTo>
                    <a:lnTo>
                      <a:pt x="1308137" y="223965"/>
                    </a:lnTo>
                    <a:cubicBezTo>
                      <a:pt x="1297783" y="213600"/>
                      <a:pt x="1287052" y="203657"/>
                      <a:pt x="1276148" y="193917"/>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9" name="Google Shape;559;p15"/>
            <p:cNvSpPr txBox="1"/>
            <p:nvPr/>
          </p:nvSpPr>
          <p:spPr>
            <a:xfrm>
              <a:off x="7174653" y="1464268"/>
              <a:ext cx="3824100" cy="13236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000">
                  <a:solidFill>
                    <a:srgbClr val="3F3F3F"/>
                  </a:solidFill>
                  <a:latin typeface="Montserrat"/>
                  <a:ea typeface="Montserrat"/>
                  <a:cs typeface="Montserrat"/>
                  <a:sym typeface="Montserrat"/>
                </a:rPr>
                <a:t>Madryga 1984</a:t>
              </a:r>
              <a:r>
                <a:rPr b="1" i="0" lang="en-US" sz="4000">
                  <a:solidFill>
                    <a:srgbClr val="3F3F3F"/>
                  </a:solidFill>
                  <a:latin typeface="Montserrat"/>
                  <a:ea typeface="Montserrat"/>
                  <a:cs typeface="Montserrat"/>
                  <a:sym typeface="Montserrat"/>
                </a:rPr>
                <a:t> </a:t>
              </a:r>
              <a:r>
                <a:rPr b="1" lang="en-US" sz="4000">
                  <a:solidFill>
                    <a:schemeClr val="accent3"/>
                  </a:solidFill>
                  <a:latin typeface="Montserrat"/>
                  <a:ea typeface="Montserrat"/>
                  <a:cs typeface="Montserrat"/>
                  <a:sym typeface="Montserrat"/>
                </a:rPr>
                <a:t>Encryption</a:t>
              </a:r>
              <a:endParaRPr b="1" sz="4000">
                <a:solidFill>
                  <a:schemeClr val="accent3"/>
                </a:solidFill>
                <a:latin typeface="Montserrat"/>
                <a:ea typeface="Montserrat"/>
                <a:cs typeface="Montserrat"/>
                <a:sym typeface="Montserrat"/>
              </a:endParaRPr>
            </a:p>
          </p:txBody>
        </p:sp>
        <p:grpSp>
          <p:nvGrpSpPr>
            <p:cNvPr id="560" name="Google Shape;560;p15"/>
            <p:cNvGrpSpPr/>
            <p:nvPr/>
          </p:nvGrpSpPr>
          <p:grpSpPr>
            <a:xfrm>
              <a:off x="7174590" y="3115493"/>
              <a:ext cx="3981639" cy="646500"/>
              <a:chOff x="6985469" y="3091931"/>
              <a:chExt cx="3981639" cy="646500"/>
            </a:xfrm>
          </p:grpSpPr>
          <p:sp>
            <p:nvSpPr>
              <p:cNvPr id="561" name="Google Shape;561;p15"/>
              <p:cNvSpPr txBox="1"/>
              <p:nvPr/>
            </p:nvSpPr>
            <p:spPr>
              <a:xfrm>
                <a:off x="7808109" y="3091931"/>
                <a:ext cx="3159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Montserrat"/>
                    <a:ea typeface="Montserrat"/>
                    <a:cs typeface="Montserrat"/>
                    <a:sym typeface="Montserrat"/>
                  </a:rPr>
                  <a:t>16 Rounds, delta = </a:t>
                </a:r>
                <a:r>
                  <a:rPr lang="en-US" sz="1800">
                    <a:solidFill>
                      <a:schemeClr val="accent3"/>
                    </a:solidFill>
                    <a:latin typeface="Montserrat"/>
                    <a:ea typeface="Montserrat"/>
                    <a:cs typeface="Montserrat"/>
                    <a:sym typeface="Montserrat"/>
                  </a:rPr>
                  <a:t>0x9E3779B9</a:t>
                </a:r>
                <a:r>
                  <a:rPr lang="en-US" sz="1800">
                    <a:solidFill>
                      <a:srgbClr val="3F3F3F"/>
                    </a:solidFill>
                    <a:latin typeface="Montserrat"/>
                    <a:ea typeface="Montserrat"/>
                    <a:cs typeface="Montserrat"/>
                    <a:sym typeface="Montserrat"/>
                  </a:rPr>
                  <a:t> implemented</a:t>
                </a:r>
                <a:endParaRPr sz="1800">
                  <a:solidFill>
                    <a:srgbClr val="3F3F3F"/>
                  </a:solidFill>
                  <a:latin typeface="Montserrat"/>
                  <a:ea typeface="Montserrat"/>
                  <a:cs typeface="Montserrat"/>
                  <a:sym typeface="Montserrat"/>
                </a:endParaRPr>
              </a:p>
            </p:txBody>
          </p:sp>
          <p:grpSp>
            <p:nvGrpSpPr>
              <p:cNvPr id="562" name="Google Shape;562;p15"/>
              <p:cNvGrpSpPr/>
              <p:nvPr/>
            </p:nvGrpSpPr>
            <p:grpSpPr>
              <a:xfrm>
                <a:off x="6985469" y="3135087"/>
                <a:ext cx="587950" cy="587950"/>
                <a:chOff x="5857448" y="5537910"/>
                <a:chExt cx="477000" cy="477000"/>
              </a:xfrm>
            </p:grpSpPr>
            <p:sp>
              <p:nvSpPr>
                <p:cNvPr id="563" name="Google Shape;563;p15"/>
                <p:cNvSpPr/>
                <p:nvPr/>
              </p:nvSpPr>
              <p:spPr>
                <a:xfrm rot="-5400000">
                  <a:off x="5857448" y="5537910"/>
                  <a:ext cx="477000" cy="477000"/>
                </a:xfrm>
                <a:prstGeom prst="ellipse">
                  <a:avLst/>
                </a:prstGeom>
                <a:solidFill>
                  <a:schemeClr val="accent3"/>
                </a:solidFill>
                <a:ln>
                  <a:noFill/>
                </a:ln>
                <a:effectLst>
                  <a:outerShdw blurRad="177800" rotWithShape="0" algn="ctr" dir="5400000" dist="635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564" name="Google Shape;564;p15"/>
                <p:cNvSpPr/>
                <p:nvPr/>
              </p:nvSpPr>
              <p:spPr>
                <a:xfrm rot="5400000">
                  <a:off x="5965249" y="5700323"/>
                  <a:ext cx="261501" cy="163155"/>
                </a:xfrm>
                <a:custGeom>
                  <a:rect b="b" l="l" r="r" t="t"/>
                  <a:pathLst>
                    <a:path extrusionOk="0" h="206"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grpSp>
          <p:nvGrpSpPr>
            <p:cNvPr id="565" name="Google Shape;565;p15"/>
            <p:cNvGrpSpPr/>
            <p:nvPr/>
          </p:nvGrpSpPr>
          <p:grpSpPr>
            <a:xfrm>
              <a:off x="7174590" y="4117544"/>
              <a:ext cx="3420044" cy="587950"/>
              <a:chOff x="6985469" y="3941264"/>
              <a:chExt cx="3420044" cy="587950"/>
            </a:xfrm>
          </p:grpSpPr>
          <p:sp>
            <p:nvSpPr>
              <p:cNvPr id="566" name="Google Shape;566;p15"/>
              <p:cNvSpPr txBox="1"/>
              <p:nvPr/>
            </p:nvSpPr>
            <p:spPr>
              <a:xfrm>
                <a:off x="7808113" y="4050511"/>
                <a:ext cx="2597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Montserrat"/>
                    <a:ea typeface="Montserrat"/>
                    <a:cs typeface="Montserrat"/>
                    <a:sym typeface="Montserrat"/>
                  </a:rPr>
                  <a:t>H(x) = </a:t>
                </a:r>
                <a:r>
                  <a:rPr b="1" lang="en-US" sz="1800">
                    <a:solidFill>
                      <a:srgbClr val="F05535"/>
                    </a:solidFill>
                    <a:latin typeface="Montserrat"/>
                    <a:ea typeface="Montserrat"/>
                    <a:cs typeface="Montserrat"/>
                    <a:sym typeface="Montserrat"/>
                  </a:rPr>
                  <a:t>6.271</a:t>
                </a:r>
                <a:endParaRPr b="1" sz="1800">
                  <a:solidFill>
                    <a:srgbClr val="F05535"/>
                  </a:solidFill>
                  <a:latin typeface="Montserrat"/>
                  <a:ea typeface="Montserrat"/>
                  <a:cs typeface="Montserrat"/>
                  <a:sym typeface="Montserrat"/>
                </a:endParaRPr>
              </a:p>
            </p:txBody>
          </p:sp>
          <p:grpSp>
            <p:nvGrpSpPr>
              <p:cNvPr id="567" name="Google Shape;567;p15"/>
              <p:cNvGrpSpPr/>
              <p:nvPr/>
            </p:nvGrpSpPr>
            <p:grpSpPr>
              <a:xfrm>
                <a:off x="6985469" y="3941264"/>
                <a:ext cx="587950" cy="587950"/>
                <a:chOff x="5857448" y="5537910"/>
                <a:chExt cx="477000" cy="477000"/>
              </a:xfrm>
            </p:grpSpPr>
            <p:sp>
              <p:nvSpPr>
                <p:cNvPr id="568" name="Google Shape;568;p15"/>
                <p:cNvSpPr/>
                <p:nvPr/>
              </p:nvSpPr>
              <p:spPr>
                <a:xfrm rot="-5400000">
                  <a:off x="5857448" y="5537910"/>
                  <a:ext cx="477000" cy="477000"/>
                </a:xfrm>
                <a:prstGeom prst="ellipse">
                  <a:avLst/>
                </a:prstGeom>
                <a:solidFill>
                  <a:schemeClr val="accent3"/>
                </a:solidFill>
                <a:ln>
                  <a:noFill/>
                </a:ln>
                <a:effectLst>
                  <a:outerShdw blurRad="177800" rotWithShape="0" algn="ctr" dir="5400000" dist="635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569" name="Google Shape;569;p15"/>
                <p:cNvSpPr/>
                <p:nvPr/>
              </p:nvSpPr>
              <p:spPr>
                <a:xfrm rot="5400000">
                  <a:off x="5965249" y="5700323"/>
                  <a:ext cx="261501" cy="163155"/>
                </a:xfrm>
                <a:custGeom>
                  <a:rect b="b" l="l" r="r" t="t"/>
                  <a:pathLst>
                    <a:path extrusionOk="0" h="206"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grpSp>
          <p:nvGrpSpPr>
            <p:cNvPr id="570" name="Google Shape;570;p15"/>
            <p:cNvGrpSpPr/>
            <p:nvPr/>
          </p:nvGrpSpPr>
          <p:grpSpPr>
            <a:xfrm>
              <a:off x="7174590" y="5076439"/>
              <a:ext cx="4055144" cy="755747"/>
              <a:chOff x="6985469" y="4747440"/>
              <a:chExt cx="4055144" cy="755747"/>
            </a:xfrm>
          </p:grpSpPr>
          <p:sp>
            <p:nvSpPr>
              <p:cNvPr id="571" name="Google Shape;571;p15"/>
              <p:cNvSpPr txBox="1"/>
              <p:nvPr/>
            </p:nvSpPr>
            <p:spPr>
              <a:xfrm>
                <a:off x="7808113" y="4856687"/>
                <a:ext cx="3232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Montserrat"/>
                    <a:ea typeface="Montserrat"/>
                    <a:cs typeface="Montserrat"/>
                    <a:sym typeface="Montserrat"/>
                  </a:rPr>
                  <a:t>VT score: reduce from </a:t>
                </a:r>
                <a:r>
                  <a:rPr b="1" lang="en-US" sz="1800">
                    <a:solidFill>
                      <a:srgbClr val="F05535"/>
                    </a:solidFill>
                    <a:latin typeface="Montserrat"/>
                    <a:ea typeface="Montserrat"/>
                    <a:cs typeface="Montserrat"/>
                    <a:sym typeface="Montserrat"/>
                  </a:rPr>
                  <a:t>31</a:t>
                </a:r>
                <a:r>
                  <a:rPr lang="en-US" sz="1800">
                    <a:solidFill>
                      <a:srgbClr val="3F3F3F"/>
                    </a:solidFill>
                    <a:latin typeface="Montserrat"/>
                    <a:ea typeface="Montserrat"/>
                    <a:cs typeface="Montserrat"/>
                    <a:sym typeface="Montserrat"/>
                  </a:rPr>
                  <a:t> to </a:t>
                </a:r>
                <a:r>
                  <a:rPr b="1" lang="en-US" sz="1800">
                    <a:solidFill>
                      <a:schemeClr val="accent6"/>
                    </a:solidFill>
                    <a:latin typeface="Montserrat"/>
                    <a:ea typeface="Montserrat"/>
                    <a:cs typeface="Montserrat"/>
                    <a:sym typeface="Montserrat"/>
                  </a:rPr>
                  <a:t>17</a:t>
                </a:r>
                <a:endParaRPr b="1" sz="1800">
                  <a:solidFill>
                    <a:schemeClr val="accent6"/>
                  </a:solidFill>
                  <a:latin typeface="Montserrat"/>
                  <a:ea typeface="Montserrat"/>
                  <a:cs typeface="Montserrat"/>
                  <a:sym typeface="Montserrat"/>
                </a:endParaRPr>
              </a:p>
            </p:txBody>
          </p:sp>
          <p:grpSp>
            <p:nvGrpSpPr>
              <p:cNvPr id="572" name="Google Shape;572;p15"/>
              <p:cNvGrpSpPr/>
              <p:nvPr/>
            </p:nvGrpSpPr>
            <p:grpSpPr>
              <a:xfrm>
                <a:off x="6985469" y="4747440"/>
                <a:ext cx="587950" cy="587950"/>
                <a:chOff x="5857448" y="5537910"/>
                <a:chExt cx="477000" cy="477000"/>
              </a:xfrm>
            </p:grpSpPr>
            <p:sp>
              <p:nvSpPr>
                <p:cNvPr id="573" name="Google Shape;573;p15"/>
                <p:cNvSpPr/>
                <p:nvPr/>
              </p:nvSpPr>
              <p:spPr>
                <a:xfrm rot="-5400000">
                  <a:off x="5857448" y="5537910"/>
                  <a:ext cx="477000" cy="477000"/>
                </a:xfrm>
                <a:prstGeom prst="ellipse">
                  <a:avLst/>
                </a:prstGeom>
                <a:solidFill>
                  <a:schemeClr val="accent3"/>
                </a:solidFill>
                <a:ln>
                  <a:noFill/>
                </a:ln>
                <a:effectLst>
                  <a:outerShdw blurRad="177800" rotWithShape="0" algn="ctr" dir="5400000" dist="635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574" name="Google Shape;574;p15"/>
                <p:cNvSpPr/>
                <p:nvPr/>
              </p:nvSpPr>
              <p:spPr>
                <a:xfrm rot="5400000">
                  <a:off x="5965249" y="5700323"/>
                  <a:ext cx="261501" cy="163155"/>
                </a:xfrm>
                <a:custGeom>
                  <a:rect b="b" l="l" r="r" t="t"/>
                  <a:pathLst>
                    <a:path extrusionOk="0" h="206"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grpSp>
      <p:pic>
        <p:nvPicPr>
          <p:cNvPr id="575" name="Google Shape;575;p15"/>
          <p:cNvPicPr preferRelativeResize="0"/>
          <p:nvPr/>
        </p:nvPicPr>
        <p:blipFill>
          <a:blip r:embed="rId5">
            <a:alphaModFix/>
          </a:blip>
          <a:stretch>
            <a:fillRect/>
          </a:stretch>
        </p:blipFill>
        <p:spPr>
          <a:xfrm>
            <a:off x="10878890" y="6150000"/>
            <a:ext cx="1333057" cy="708000"/>
          </a:xfrm>
          <a:prstGeom prst="rect">
            <a:avLst/>
          </a:prstGeom>
          <a:noFill/>
          <a:ln>
            <a:noFill/>
          </a:ln>
        </p:spPr>
      </p:pic>
      <p:pic>
        <p:nvPicPr>
          <p:cNvPr id="576" name="Google Shape;576;p15"/>
          <p:cNvPicPr preferRelativeResize="0"/>
          <p:nvPr/>
        </p:nvPicPr>
        <p:blipFill rotWithShape="1">
          <a:blip r:embed="rId6">
            <a:alphaModFix/>
          </a:blip>
          <a:srcRect b="0" l="1047" r="1047" t="0"/>
          <a:stretch/>
        </p:blipFill>
        <p:spPr>
          <a:xfrm>
            <a:off x="-103075" y="2799125"/>
            <a:ext cx="6351478" cy="4025827"/>
          </a:xfrm>
          <a:prstGeom prst="rect">
            <a:avLst/>
          </a:prstGeom>
          <a:noFill/>
          <a:ln>
            <a:noFill/>
          </a:ln>
        </p:spPr>
      </p:pic>
      <p:pic>
        <p:nvPicPr>
          <p:cNvPr id="577" name="Google Shape;577;p15"/>
          <p:cNvPicPr preferRelativeResize="0"/>
          <p:nvPr/>
        </p:nvPicPr>
        <p:blipFill>
          <a:blip r:embed="rId7">
            <a:alphaModFix/>
          </a:blip>
          <a:stretch>
            <a:fillRect/>
          </a:stretch>
        </p:blipFill>
        <p:spPr>
          <a:xfrm>
            <a:off x="389301" y="3502601"/>
            <a:ext cx="3350400" cy="2397500"/>
          </a:xfrm>
          <a:prstGeom prst="rect">
            <a:avLst/>
          </a:prstGeom>
          <a:noFill/>
          <a:ln cap="flat" cmpd="sng" w="76200">
            <a:solidFill>
              <a:schemeClr val="accent4"/>
            </a:solidFill>
            <a:prstDash val="solid"/>
            <a:round/>
            <a:headEnd len="sm" w="sm" type="none"/>
            <a:tailEnd len="sm" w="sm" type="none"/>
          </a:ln>
        </p:spPr>
      </p:pic>
      <p:cxnSp>
        <p:nvCxnSpPr>
          <p:cNvPr id="578" name="Google Shape;578;p15"/>
          <p:cNvCxnSpPr/>
          <p:nvPr/>
        </p:nvCxnSpPr>
        <p:spPr>
          <a:xfrm flipH="1">
            <a:off x="3186309" y="3132956"/>
            <a:ext cx="4027500" cy="1356600"/>
          </a:xfrm>
          <a:prstGeom prst="straightConnector1">
            <a:avLst/>
          </a:prstGeom>
          <a:noFill/>
          <a:ln cap="flat" cmpd="sng" w="76200">
            <a:solidFill>
              <a:schemeClr val="accent3"/>
            </a:solidFill>
            <a:prstDash val="dash"/>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7"/>
                                        </p:tgtEl>
                                        <p:attrNameLst>
                                          <p:attrName>style.visibility</p:attrName>
                                        </p:attrNameLst>
                                      </p:cBhvr>
                                      <p:to>
                                        <p:strVal val="visible"/>
                                      </p:to>
                                    </p:set>
                                    <p:anim calcmode="lin" valueType="num">
                                      <p:cBhvr additive="base">
                                        <p:cTn dur="1000"/>
                                        <p:tgtEl>
                                          <p:spTgt spid="57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descr="A picture containing black, darkness&#10;&#10;Description automatically generated" id="583" name="Google Shape;583;p16"/>
          <p:cNvPicPr preferRelativeResize="0"/>
          <p:nvPr/>
        </p:nvPicPr>
        <p:blipFill rotWithShape="1">
          <a:blip r:embed="rId3">
            <a:alphaModFix amt="7000"/>
          </a:blip>
          <a:srcRect b="0" l="0" r="0" t="0"/>
          <a:stretch/>
        </p:blipFill>
        <p:spPr>
          <a:xfrm>
            <a:off x="3359643" y="399128"/>
            <a:ext cx="5472712" cy="6059746"/>
          </a:xfrm>
          <a:prstGeom prst="rect">
            <a:avLst/>
          </a:prstGeom>
          <a:noFill/>
          <a:ln>
            <a:noFill/>
          </a:ln>
        </p:spPr>
      </p:pic>
      <p:sp>
        <p:nvSpPr>
          <p:cNvPr id="584" name="Google Shape;584;p16"/>
          <p:cNvSpPr/>
          <p:nvPr/>
        </p:nvSpPr>
        <p:spPr>
          <a:xfrm>
            <a:off x="442111" y="3132365"/>
            <a:ext cx="5590176" cy="3725635"/>
          </a:xfrm>
          <a:custGeom>
            <a:rect b="b" l="l" r="r" t="t"/>
            <a:pathLst>
              <a:path extrusionOk="0" h="3725635" w="5590176">
                <a:moveTo>
                  <a:pt x="2795088" y="0"/>
                </a:moveTo>
                <a:cubicBezTo>
                  <a:pt x="4338772" y="0"/>
                  <a:pt x="5590176" y="1251404"/>
                  <a:pt x="5590176" y="2795088"/>
                </a:cubicBezTo>
                <a:cubicBezTo>
                  <a:pt x="5590176" y="3084529"/>
                  <a:pt x="5546182" y="3363694"/>
                  <a:pt x="5464514" y="3626261"/>
                </a:cubicBezTo>
                <a:lnTo>
                  <a:pt x="5428143" y="3725635"/>
                </a:lnTo>
                <a:lnTo>
                  <a:pt x="162033" y="3725635"/>
                </a:lnTo>
                <a:lnTo>
                  <a:pt x="125662" y="3626261"/>
                </a:lnTo>
                <a:cubicBezTo>
                  <a:pt x="43995" y="3363694"/>
                  <a:pt x="0" y="3084529"/>
                  <a:pt x="0" y="2795088"/>
                </a:cubicBezTo>
                <a:cubicBezTo>
                  <a:pt x="0" y="1251404"/>
                  <a:pt x="1251404" y="0"/>
                  <a:pt x="279508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85" name="Google Shape;585;p16"/>
          <p:cNvPicPr preferRelativeResize="0"/>
          <p:nvPr/>
        </p:nvPicPr>
        <p:blipFill rotWithShape="1">
          <a:blip r:embed="rId4">
            <a:alphaModFix/>
          </a:blip>
          <a:srcRect b="0" l="16008" r="16015" t="0"/>
          <a:stretch/>
        </p:blipFill>
        <p:spPr>
          <a:xfrm>
            <a:off x="-76200" y="-381000"/>
            <a:ext cx="5410200" cy="5308600"/>
          </a:xfrm>
          <a:custGeom>
            <a:rect b="b" l="l" r="r" t="t"/>
            <a:pathLst>
              <a:path extrusionOk="0" h="5308600" w="5410200">
                <a:moveTo>
                  <a:pt x="0" y="0"/>
                </a:moveTo>
                <a:lnTo>
                  <a:pt x="4802136" y="0"/>
                </a:lnTo>
                <a:lnTo>
                  <a:pt x="4833256" y="41616"/>
                </a:lnTo>
                <a:cubicBezTo>
                  <a:pt x="5197509" y="580781"/>
                  <a:pt x="5410200" y="1230752"/>
                  <a:pt x="5410200" y="1930400"/>
                </a:cubicBezTo>
                <a:cubicBezTo>
                  <a:pt x="5410200" y="3796128"/>
                  <a:pt x="3897728" y="5308600"/>
                  <a:pt x="2032000" y="5308600"/>
                </a:cubicBezTo>
                <a:cubicBezTo>
                  <a:pt x="1332352" y="5308600"/>
                  <a:pt x="682381" y="5095908"/>
                  <a:pt x="143216" y="4731656"/>
                </a:cubicBezTo>
                <a:lnTo>
                  <a:pt x="0" y="4624561"/>
                </a:lnTo>
                <a:lnTo>
                  <a:pt x="0" y="0"/>
                </a:lnTo>
                <a:close/>
              </a:path>
            </a:pathLst>
          </a:custGeom>
          <a:noFill/>
          <a:ln cap="flat" cmpd="sng" w="38100">
            <a:solidFill>
              <a:schemeClr val="lt1"/>
            </a:solidFill>
            <a:prstDash val="solid"/>
            <a:round/>
            <a:headEnd len="sm" w="sm" type="none"/>
            <a:tailEnd len="sm" w="sm" type="none"/>
          </a:ln>
          <a:effectLst>
            <a:outerShdw blurRad="63500" rotWithShape="0" algn="ctr">
              <a:srgbClr val="000000">
                <a:alpha val="7840"/>
              </a:srgbClr>
            </a:outerShdw>
          </a:effectLst>
        </p:spPr>
      </p:pic>
      <p:grpSp>
        <p:nvGrpSpPr>
          <p:cNvPr id="586" name="Google Shape;586;p16"/>
          <p:cNvGrpSpPr/>
          <p:nvPr/>
        </p:nvGrpSpPr>
        <p:grpSpPr>
          <a:xfrm>
            <a:off x="8968113" y="5858173"/>
            <a:ext cx="2100755" cy="999827"/>
            <a:chOff x="8968113" y="5858173"/>
            <a:chExt cx="2100755" cy="999827"/>
          </a:xfrm>
        </p:grpSpPr>
        <p:sp>
          <p:nvSpPr>
            <p:cNvPr id="587" name="Google Shape;587;p16"/>
            <p:cNvSpPr/>
            <p:nvPr/>
          </p:nvSpPr>
          <p:spPr>
            <a:xfrm>
              <a:off x="9077245" y="5858173"/>
              <a:ext cx="1100228" cy="588308"/>
            </a:xfrm>
            <a:custGeom>
              <a:rect b="b" l="l" r="r" t="t"/>
              <a:pathLst>
                <a:path extrusionOk="0" h="588308" w="1100228">
                  <a:moveTo>
                    <a:pt x="992743" y="0"/>
                  </a:moveTo>
                  <a:cubicBezTo>
                    <a:pt x="1028709" y="1166"/>
                    <a:pt x="1064572" y="4183"/>
                    <a:pt x="1100228" y="8983"/>
                  </a:cubicBezTo>
                  <a:lnTo>
                    <a:pt x="0" y="588308"/>
                  </a:lnTo>
                  <a:cubicBezTo>
                    <a:pt x="16252" y="556217"/>
                    <a:pt x="34080" y="524914"/>
                    <a:pt x="53452" y="494606"/>
                  </a:cubicBezTo>
                  <a:lnTo>
                    <a:pt x="99274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8" name="Google Shape;588;p16"/>
            <p:cNvSpPr/>
            <p:nvPr/>
          </p:nvSpPr>
          <p:spPr>
            <a:xfrm>
              <a:off x="9250113" y="5868870"/>
              <a:ext cx="626195" cy="329726"/>
            </a:xfrm>
            <a:custGeom>
              <a:rect b="b" l="l" r="r" t="t"/>
              <a:pathLst>
                <a:path extrusionOk="0" h="329726" w="626195">
                  <a:moveTo>
                    <a:pt x="626195" y="0"/>
                  </a:moveTo>
                  <a:lnTo>
                    <a:pt x="0" y="329726"/>
                  </a:lnTo>
                  <a:cubicBezTo>
                    <a:pt x="66035" y="258754"/>
                    <a:pt x="141360" y="197040"/>
                    <a:pt x="223921" y="146263"/>
                  </a:cubicBezTo>
                  <a:lnTo>
                    <a:pt x="346389" y="81771"/>
                  </a:lnTo>
                  <a:cubicBezTo>
                    <a:pt x="435463" y="41795"/>
                    <a:pt x="529612" y="14297"/>
                    <a:pt x="626195" y="0"/>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16"/>
            <p:cNvSpPr/>
            <p:nvPr/>
          </p:nvSpPr>
          <p:spPr>
            <a:xfrm>
              <a:off x="9001200" y="5891773"/>
              <a:ext cx="1381714" cy="751611"/>
            </a:xfrm>
            <a:custGeom>
              <a:rect b="b" l="l" r="r" t="t"/>
              <a:pathLst>
                <a:path extrusionOk="0" h="751611" w="1381714">
                  <a:moveTo>
                    <a:pt x="1302891" y="0"/>
                  </a:moveTo>
                  <a:cubicBezTo>
                    <a:pt x="1329633" y="6926"/>
                    <a:pt x="1355828" y="15120"/>
                    <a:pt x="1381714" y="24034"/>
                  </a:cubicBezTo>
                  <a:lnTo>
                    <a:pt x="0" y="751611"/>
                  </a:lnTo>
                  <a:cubicBezTo>
                    <a:pt x="7336" y="725006"/>
                    <a:pt x="15497" y="698743"/>
                    <a:pt x="24788" y="672994"/>
                  </a:cubicBezTo>
                  <a:lnTo>
                    <a:pt x="130289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0" name="Google Shape;590;p16"/>
            <p:cNvSpPr/>
            <p:nvPr/>
          </p:nvSpPr>
          <p:spPr>
            <a:xfrm>
              <a:off x="8968113" y="5955339"/>
              <a:ext cx="1577178" cy="862320"/>
            </a:xfrm>
            <a:custGeom>
              <a:rect b="b" l="l" r="r" t="t"/>
              <a:pathLst>
                <a:path extrusionOk="0" h="862320" w="1577178">
                  <a:moveTo>
                    <a:pt x="1513132" y="0"/>
                  </a:moveTo>
                  <a:cubicBezTo>
                    <a:pt x="1534835" y="9977"/>
                    <a:pt x="1556264" y="20468"/>
                    <a:pt x="1577178" y="31851"/>
                  </a:cubicBezTo>
                  <a:lnTo>
                    <a:pt x="0" y="862320"/>
                  </a:lnTo>
                  <a:cubicBezTo>
                    <a:pt x="2469" y="838457"/>
                    <a:pt x="5966" y="814868"/>
                    <a:pt x="9978" y="791485"/>
                  </a:cubicBezTo>
                  <a:lnTo>
                    <a:pt x="151313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 name="Google Shape;591;p16"/>
            <p:cNvSpPr/>
            <p:nvPr/>
          </p:nvSpPr>
          <p:spPr>
            <a:xfrm>
              <a:off x="9064853" y="6036013"/>
              <a:ext cx="1614152" cy="821986"/>
            </a:xfrm>
            <a:custGeom>
              <a:rect b="b" l="l" r="r" t="t"/>
              <a:pathLst>
                <a:path extrusionOk="0" h="821986" w="1614152">
                  <a:moveTo>
                    <a:pt x="1561078" y="0"/>
                  </a:moveTo>
                  <a:cubicBezTo>
                    <a:pt x="1579146" y="11966"/>
                    <a:pt x="1596837" y="24514"/>
                    <a:pt x="1614152" y="37611"/>
                  </a:cubicBezTo>
                  <a:lnTo>
                    <a:pt x="124532" y="821987"/>
                  </a:lnTo>
                  <a:lnTo>
                    <a:pt x="0" y="821987"/>
                  </a:lnTo>
                  <a:lnTo>
                    <a:pt x="1561078"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 name="Google Shape;592;p16"/>
            <p:cNvSpPr/>
            <p:nvPr/>
          </p:nvSpPr>
          <p:spPr>
            <a:xfrm>
              <a:off x="9362729" y="6129304"/>
              <a:ext cx="1428596" cy="728696"/>
            </a:xfrm>
            <a:custGeom>
              <a:rect b="b" l="l" r="r" t="t"/>
              <a:pathLst>
                <a:path extrusionOk="0" h="728696" w="1428596">
                  <a:moveTo>
                    <a:pt x="1383853" y="0"/>
                  </a:moveTo>
                  <a:cubicBezTo>
                    <a:pt x="1399144" y="13646"/>
                    <a:pt x="1414127" y="27532"/>
                    <a:pt x="1428596" y="42035"/>
                  </a:cubicBezTo>
                  <a:lnTo>
                    <a:pt x="124549" y="728696"/>
                  </a:lnTo>
                  <a:lnTo>
                    <a:pt x="0" y="728696"/>
                  </a:lnTo>
                  <a:lnTo>
                    <a:pt x="138385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 name="Google Shape;593;p16"/>
            <p:cNvSpPr/>
            <p:nvPr/>
          </p:nvSpPr>
          <p:spPr>
            <a:xfrm>
              <a:off x="9660586" y="6232847"/>
              <a:ext cx="1224476" cy="625153"/>
            </a:xfrm>
            <a:custGeom>
              <a:rect b="b" l="l" r="r" t="t"/>
              <a:pathLst>
                <a:path extrusionOk="0" h="625153" w="1224476">
                  <a:moveTo>
                    <a:pt x="1187242" y="0"/>
                  </a:moveTo>
                  <a:cubicBezTo>
                    <a:pt x="1200030" y="14983"/>
                    <a:pt x="1212511" y="30275"/>
                    <a:pt x="1224476" y="45943"/>
                  </a:cubicBezTo>
                  <a:lnTo>
                    <a:pt x="124514" y="625153"/>
                  </a:lnTo>
                  <a:lnTo>
                    <a:pt x="0" y="625153"/>
                  </a:lnTo>
                  <a:lnTo>
                    <a:pt x="118724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 name="Google Shape;594;p16"/>
            <p:cNvSpPr/>
            <p:nvPr/>
          </p:nvSpPr>
          <p:spPr>
            <a:xfrm>
              <a:off x="9958496" y="6345407"/>
              <a:ext cx="1003847" cy="512593"/>
            </a:xfrm>
            <a:custGeom>
              <a:rect b="b" l="l" r="r" t="t"/>
              <a:pathLst>
                <a:path extrusionOk="0" h="512593" w="1003847">
                  <a:moveTo>
                    <a:pt x="973503" y="0"/>
                  </a:moveTo>
                  <a:cubicBezTo>
                    <a:pt x="984029" y="16217"/>
                    <a:pt x="994143" y="32743"/>
                    <a:pt x="1003847" y="49577"/>
                  </a:cubicBezTo>
                  <a:lnTo>
                    <a:pt x="124507" y="512593"/>
                  </a:lnTo>
                  <a:lnTo>
                    <a:pt x="0" y="512593"/>
                  </a:lnTo>
                  <a:lnTo>
                    <a:pt x="97350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 name="Google Shape;595;p16"/>
            <p:cNvSpPr/>
            <p:nvPr/>
          </p:nvSpPr>
          <p:spPr>
            <a:xfrm>
              <a:off x="10256390" y="6466333"/>
              <a:ext cx="767427" cy="391667"/>
            </a:xfrm>
            <a:custGeom>
              <a:rect b="b" l="l" r="r" t="t"/>
              <a:pathLst>
                <a:path extrusionOk="0" h="391667" w="767427">
                  <a:moveTo>
                    <a:pt x="743838" y="0"/>
                  </a:moveTo>
                  <a:cubicBezTo>
                    <a:pt x="752204" y="17417"/>
                    <a:pt x="759987" y="35177"/>
                    <a:pt x="767427" y="53109"/>
                  </a:cubicBezTo>
                  <a:lnTo>
                    <a:pt x="124467" y="391667"/>
                  </a:lnTo>
                  <a:lnTo>
                    <a:pt x="0" y="391667"/>
                  </a:lnTo>
                  <a:lnTo>
                    <a:pt x="743838"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 name="Google Shape;596;p16"/>
            <p:cNvSpPr/>
            <p:nvPr/>
          </p:nvSpPr>
          <p:spPr>
            <a:xfrm>
              <a:off x="10554263" y="6595933"/>
              <a:ext cx="514605" cy="262067"/>
            </a:xfrm>
            <a:custGeom>
              <a:rect b="b" l="l" r="r" t="t"/>
              <a:pathLst>
                <a:path extrusionOk="0" h="262067" w="514605">
                  <a:moveTo>
                    <a:pt x="497702" y="0"/>
                  </a:moveTo>
                  <a:cubicBezTo>
                    <a:pt x="503805" y="18651"/>
                    <a:pt x="509496" y="37543"/>
                    <a:pt x="514605" y="56640"/>
                  </a:cubicBezTo>
                  <a:lnTo>
                    <a:pt x="124488" y="262067"/>
                  </a:lnTo>
                  <a:lnTo>
                    <a:pt x="0" y="262067"/>
                  </a:lnTo>
                  <a:lnTo>
                    <a:pt x="49770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7" name="Google Shape;597;p16"/>
          <p:cNvSpPr/>
          <p:nvPr/>
        </p:nvSpPr>
        <p:spPr>
          <a:xfrm rot="-5400000">
            <a:off x="10602641" y="5268640"/>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98" name="Google Shape;598;p16"/>
          <p:cNvGrpSpPr/>
          <p:nvPr/>
        </p:nvGrpSpPr>
        <p:grpSpPr>
          <a:xfrm flipH="1" rot="-5400000">
            <a:off x="11076076" y="-53065"/>
            <a:ext cx="1062858" cy="1168989"/>
            <a:chOff x="-1" y="5686714"/>
            <a:chExt cx="1062858" cy="1168989"/>
          </a:xfrm>
        </p:grpSpPr>
        <p:sp>
          <p:nvSpPr>
            <p:cNvPr id="599" name="Google Shape;599;p16"/>
            <p:cNvSpPr/>
            <p:nvPr/>
          </p:nvSpPr>
          <p:spPr>
            <a:xfrm>
              <a:off x="-1" y="5686714"/>
              <a:ext cx="310331" cy="170679"/>
            </a:xfrm>
            <a:custGeom>
              <a:rect b="b" l="l" r="r" t="t"/>
              <a:pathLst>
                <a:path extrusionOk="0" h="170679" w="310331">
                  <a:moveTo>
                    <a:pt x="223150" y="0"/>
                  </a:moveTo>
                  <a:cubicBezTo>
                    <a:pt x="252624" y="994"/>
                    <a:pt x="281685" y="3429"/>
                    <a:pt x="310331" y="7269"/>
                  </a:cubicBezTo>
                  <a:lnTo>
                    <a:pt x="0" y="170679"/>
                  </a:lnTo>
                  <a:lnTo>
                    <a:pt x="0" y="117501"/>
                  </a:lnTo>
                  <a:lnTo>
                    <a:pt x="2231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 name="Google Shape;600;p16"/>
            <p:cNvSpPr/>
            <p:nvPr/>
          </p:nvSpPr>
          <p:spPr>
            <a:xfrm>
              <a:off x="-1" y="5695388"/>
              <a:ext cx="66015" cy="34761"/>
            </a:xfrm>
            <a:custGeom>
              <a:rect b="b" l="l" r="r" t="t"/>
              <a:pathLst>
                <a:path extrusionOk="0" h="34761" w="66015">
                  <a:moveTo>
                    <a:pt x="66015" y="0"/>
                  </a:moveTo>
                  <a:lnTo>
                    <a:pt x="0" y="34761"/>
                  </a:lnTo>
                  <a:lnTo>
                    <a:pt x="0" y="14459"/>
                  </a:lnTo>
                  <a:lnTo>
                    <a:pt x="6601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 name="Google Shape;601;p16"/>
            <p:cNvSpPr/>
            <p:nvPr/>
          </p:nvSpPr>
          <p:spPr>
            <a:xfrm>
              <a:off x="-1" y="5713974"/>
              <a:ext cx="476991" cy="270671"/>
            </a:xfrm>
            <a:custGeom>
              <a:rect b="b" l="l" r="r" t="t"/>
              <a:pathLst>
                <a:path extrusionOk="0" h="270671" w="476991">
                  <a:moveTo>
                    <a:pt x="413057" y="0"/>
                  </a:moveTo>
                  <a:lnTo>
                    <a:pt x="476991" y="19506"/>
                  </a:lnTo>
                  <a:lnTo>
                    <a:pt x="0" y="270671"/>
                  </a:lnTo>
                  <a:lnTo>
                    <a:pt x="0" y="217497"/>
                  </a:lnTo>
                  <a:lnTo>
                    <a:pt x="4130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 name="Google Shape;602;p16"/>
            <p:cNvSpPr/>
            <p:nvPr/>
          </p:nvSpPr>
          <p:spPr>
            <a:xfrm>
              <a:off x="-1" y="5765541"/>
              <a:ext cx="608706" cy="346333"/>
            </a:xfrm>
            <a:custGeom>
              <a:rect b="b" l="l" r="r" t="t"/>
              <a:pathLst>
                <a:path extrusionOk="0" h="346333" w="608706">
                  <a:moveTo>
                    <a:pt x="556767" y="0"/>
                  </a:moveTo>
                  <a:lnTo>
                    <a:pt x="608706" y="25813"/>
                  </a:lnTo>
                  <a:lnTo>
                    <a:pt x="0" y="346333"/>
                  </a:lnTo>
                  <a:lnTo>
                    <a:pt x="0" y="293172"/>
                  </a:lnTo>
                  <a:lnTo>
                    <a:pt x="55676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 name="Google Shape;603;p16"/>
            <p:cNvSpPr/>
            <p:nvPr/>
          </p:nvSpPr>
          <p:spPr>
            <a:xfrm>
              <a:off x="-1" y="5830954"/>
              <a:ext cx="717166" cy="408153"/>
            </a:xfrm>
            <a:custGeom>
              <a:rect b="b" l="l" r="r" t="t"/>
              <a:pathLst>
                <a:path extrusionOk="0" h="408153" w="717166">
                  <a:moveTo>
                    <a:pt x="674110" y="0"/>
                  </a:moveTo>
                  <a:cubicBezTo>
                    <a:pt x="688794" y="9737"/>
                    <a:pt x="703146" y="19920"/>
                    <a:pt x="717166" y="30514"/>
                  </a:cubicBezTo>
                  <a:lnTo>
                    <a:pt x="0" y="408153"/>
                  </a:lnTo>
                  <a:lnTo>
                    <a:pt x="0" y="354965"/>
                  </a:lnTo>
                  <a:lnTo>
                    <a:pt x="67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 name="Google Shape;604;p16"/>
            <p:cNvSpPr/>
            <p:nvPr/>
          </p:nvSpPr>
          <p:spPr>
            <a:xfrm>
              <a:off x="-1" y="5906657"/>
              <a:ext cx="808280" cy="459691"/>
            </a:xfrm>
            <a:custGeom>
              <a:rect b="b" l="l" r="r" t="t"/>
              <a:pathLst>
                <a:path extrusionOk="0" h="459691" w="808280">
                  <a:moveTo>
                    <a:pt x="771995" y="0"/>
                  </a:moveTo>
                  <a:lnTo>
                    <a:pt x="772006" y="0"/>
                  </a:lnTo>
                  <a:cubicBezTo>
                    <a:pt x="784386" y="11074"/>
                    <a:pt x="796551" y="22354"/>
                    <a:pt x="808280" y="34080"/>
                  </a:cubicBezTo>
                  <a:lnTo>
                    <a:pt x="0" y="459691"/>
                  </a:lnTo>
                  <a:lnTo>
                    <a:pt x="0" y="406519"/>
                  </a:lnTo>
                  <a:lnTo>
                    <a:pt x="77199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 name="Google Shape;605;p16"/>
            <p:cNvSpPr/>
            <p:nvPr/>
          </p:nvSpPr>
          <p:spPr>
            <a:xfrm>
              <a:off x="-1" y="5990657"/>
              <a:ext cx="884338" cy="502937"/>
            </a:xfrm>
            <a:custGeom>
              <a:rect b="b" l="l" r="r" t="t"/>
              <a:pathLst>
                <a:path extrusionOk="0" h="502937" w="884338">
                  <a:moveTo>
                    <a:pt x="854110" y="0"/>
                  </a:moveTo>
                  <a:lnTo>
                    <a:pt x="854120" y="0"/>
                  </a:lnTo>
                  <a:cubicBezTo>
                    <a:pt x="864512" y="12171"/>
                    <a:pt x="874630" y="24549"/>
                    <a:pt x="884339" y="37268"/>
                  </a:cubicBezTo>
                  <a:lnTo>
                    <a:pt x="0" y="502938"/>
                  </a:lnTo>
                  <a:lnTo>
                    <a:pt x="0" y="449746"/>
                  </a:lnTo>
                  <a:lnTo>
                    <a:pt x="85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6" name="Google Shape;606;p16"/>
            <p:cNvSpPr/>
            <p:nvPr/>
          </p:nvSpPr>
          <p:spPr>
            <a:xfrm>
              <a:off x="-1" y="6081960"/>
              <a:ext cx="947003" cy="538865"/>
            </a:xfrm>
            <a:custGeom>
              <a:rect b="b" l="l" r="r" t="t"/>
              <a:pathLst>
                <a:path extrusionOk="0" h="538865" w="947003">
                  <a:moveTo>
                    <a:pt x="922390" y="0"/>
                  </a:moveTo>
                  <a:lnTo>
                    <a:pt x="922400" y="0"/>
                  </a:lnTo>
                  <a:cubicBezTo>
                    <a:pt x="930951" y="13165"/>
                    <a:pt x="939152" y="26571"/>
                    <a:pt x="947003" y="40217"/>
                  </a:cubicBezTo>
                  <a:lnTo>
                    <a:pt x="0" y="538865"/>
                  </a:lnTo>
                  <a:lnTo>
                    <a:pt x="0" y="485690"/>
                  </a:lnTo>
                  <a:lnTo>
                    <a:pt x="92239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 name="Google Shape;607;p16"/>
            <p:cNvSpPr/>
            <p:nvPr/>
          </p:nvSpPr>
          <p:spPr>
            <a:xfrm>
              <a:off x="-1" y="6180057"/>
              <a:ext cx="996893" cy="568012"/>
            </a:xfrm>
            <a:custGeom>
              <a:rect b="b" l="l" r="r" t="t"/>
              <a:pathLst>
                <a:path extrusionOk="0" h="568012" w="996893">
                  <a:moveTo>
                    <a:pt x="977750" y="0"/>
                  </a:moveTo>
                  <a:lnTo>
                    <a:pt x="996893" y="43091"/>
                  </a:lnTo>
                  <a:lnTo>
                    <a:pt x="0" y="568012"/>
                  </a:lnTo>
                  <a:lnTo>
                    <a:pt x="0" y="514836"/>
                  </a:lnTo>
                  <a:lnTo>
                    <a:pt x="9777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 name="Google Shape;608;p16"/>
            <p:cNvSpPr/>
            <p:nvPr/>
          </p:nvSpPr>
          <p:spPr>
            <a:xfrm>
              <a:off x="-1" y="6285171"/>
              <a:ext cx="1033424" cy="570532"/>
            </a:xfrm>
            <a:custGeom>
              <a:rect b="b" l="l" r="r" t="t"/>
              <a:pathLst>
                <a:path extrusionOk="0" h="570532" w="1033424">
                  <a:moveTo>
                    <a:pt x="1019727" y="0"/>
                  </a:moveTo>
                  <a:cubicBezTo>
                    <a:pt x="1024681" y="15154"/>
                    <a:pt x="1029289" y="30480"/>
                    <a:pt x="1033424" y="45977"/>
                  </a:cubicBezTo>
                  <a:lnTo>
                    <a:pt x="37244" y="570532"/>
                  </a:lnTo>
                  <a:lnTo>
                    <a:pt x="0" y="570532"/>
                  </a:lnTo>
                  <a:lnTo>
                    <a:pt x="0" y="536961"/>
                  </a:lnTo>
                  <a:lnTo>
                    <a:pt x="101972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 name="Google Shape;609;p16"/>
            <p:cNvSpPr/>
            <p:nvPr/>
          </p:nvSpPr>
          <p:spPr>
            <a:xfrm>
              <a:off x="177886" y="6397423"/>
              <a:ext cx="877905" cy="458280"/>
            </a:xfrm>
            <a:custGeom>
              <a:rect b="b" l="l" r="r" t="t"/>
              <a:pathLst>
                <a:path extrusionOk="0" h="458280" w="877905">
                  <a:moveTo>
                    <a:pt x="870324" y="0"/>
                  </a:moveTo>
                  <a:cubicBezTo>
                    <a:pt x="873314" y="16217"/>
                    <a:pt x="875834" y="32640"/>
                    <a:pt x="877905" y="49165"/>
                  </a:cubicBezTo>
                  <a:lnTo>
                    <a:pt x="100977" y="458280"/>
                  </a:lnTo>
                  <a:lnTo>
                    <a:pt x="0" y="458280"/>
                  </a:lnTo>
                  <a:lnTo>
                    <a:pt x="870324"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 name="Google Shape;610;p16"/>
            <p:cNvSpPr/>
            <p:nvPr/>
          </p:nvSpPr>
          <p:spPr>
            <a:xfrm>
              <a:off x="419530" y="6517457"/>
              <a:ext cx="643327" cy="338246"/>
            </a:xfrm>
            <a:custGeom>
              <a:rect b="b" l="l" r="r" t="t"/>
              <a:pathLst>
                <a:path extrusionOk="0" h="338246" w="643327">
                  <a:moveTo>
                    <a:pt x="642357" y="0"/>
                  </a:moveTo>
                  <a:cubicBezTo>
                    <a:pt x="642909" y="12720"/>
                    <a:pt x="643327" y="25508"/>
                    <a:pt x="643327" y="38400"/>
                  </a:cubicBezTo>
                  <a:cubicBezTo>
                    <a:pt x="643327" y="43234"/>
                    <a:pt x="643039" y="48034"/>
                    <a:pt x="642964" y="52868"/>
                  </a:cubicBezTo>
                  <a:lnTo>
                    <a:pt x="100981" y="338246"/>
                  </a:lnTo>
                  <a:lnTo>
                    <a:pt x="0" y="338246"/>
                  </a:lnTo>
                  <a:lnTo>
                    <a:pt x="6423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 name="Google Shape;611;p16"/>
            <p:cNvSpPr/>
            <p:nvPr/>
          </p:nvSpPr>
          <p:spPr>
            <a:xfrm>
              <a:off x="661173" y="6646680"/>
              <a:ext cx="396960" cy="209022"/>
            </a:xfrm>
            <a:custGeom>
              <a:rect b="b" l="l" r="r" t="t"/>
              <a:pathLst>
                <a:path extrusionOk="0" h="209022" w="396960">
                  <a:moveTo>
                    <a:pt x="396960" y="0"/>
                  </a:moveTo>
                  <a:cubicBezTo>
                    <a:pt x="394954" y="19371"/>
                    <a:pt x="392112" y="38468"/>
                    <a:pt x="388855" y="57428"/>
                  </a:cubicBezTo>
                  <a:lnTo>
                    <a:pt x="100959" y="209023"/>
                  </a:lnTo>
                  <a:lnTo>
                    <a:pt x="0" y="209023"/>
                  </a:lnTo>
                  <a:lnTo>
                    <a:pt x="39696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 name="Google Shape;612;p16"/>
            <p:cNvSpPr/>
            <p:nvPr/>
          </p:nvSpPr>
          <p:spPr>
            <a:xfrm>
              <a:off x="902813" y="6788040"/>
              <a:ext cx="128501" cy="67663"/>
            </a:xfrm>
            <a:custGeom>
              <a:rect b="b" l="l" r="r" t="t"/>
              <a:pathLst>
                <a:path extrusionOk="0" h="67663" w="128501">
                  <a:moveTo>
                    <a:pt x="128501" y="0"/>
                  </a:moveTo>
                  <a:cubicBezTo>
                    <a:pt x="122525" y="21565"/>
                    <a:pt x="115915" y="42891"/>
                    <a:pt x="108365" y="63771"/>
                  </a:cubicBezTo>
                  <a:lnTo>
                    <a:pt x="100974" y="67663"/>
                  </a:lnTo>
                  <a:lnTo>
                    <a:pt x="0" y="67663"/>
                  </a:lnTo>
                  <a:lnTo>
                    <a:pt x="12850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13" name="Google Shape;613;p16"/>
          <p:cNvSpPr/>
          <p:nvPr/>
        </p:nvSpPr>
        <p:spPr>
          <a:xfrm rot="-5400000">
            <a:off x="10640897" y="5268640"/>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14" name="Google Shape;614;p16"/>
          <p:cNvGrpSpPr/>
          <p:nvPr/>
        </p:nvGrpSpPr>
        <p:grpSpPr>
          <a:xfrm>
            <a:off x="6523631" y="762578"/>
            <a:ext cx="4905905" cy="4749940"/>
            <a:chOff x="6510702" y="1082246"/>
            <a:chExt cx="4719032" cy="4749940"/>
          </a:xfrm>
        </p:grpSpPr>
        <p:grpSp>
          <p:nvGrpSpPr>
            <p:cNvPr id="615" name="Google Shape;615;p16"/>
            <p:cNvGrpSpPr/>
            <p:nvPr/>
          </p:nvGrpSpPr>
          <p:grpSpPr>
            <a:xfrm>
              <a:off x="6510702" y="1082246"/>
              <a:ext cx="1240848" cy="1126048"/>
              <a:chOff x="5518594" y="98620"/>
              <a:chExt cx="2520000" cy="2286857"/>
            </a:xfrm>
          </p:grpSpPr>
          <p:sp>
            <p:nvSpPr>
              <p:cNvPr id="616" name="Google Shape;616;p16"/>
              <p:cNvSpPr/>
              <p:nvPr/>
            </p:nvSpPr>
            <p:spPr>
              <a:xfrm>
                <a:off x="6255737" y="602620"/>
                <a:ext cx="1782857" cy="1782857"/>
              </a:xfrm>
              <a:custGeom>
                <a:rect b="b" l="l" r="r" t="t"/>
                <a:pathLst>
                  <a:path extrusionOk="0" h="1782857" w="1782857">
                    <a:moveTo>
                      <a:pt x="1782857" y="891429"/>
                    </a:moveTo>
                    <a:cubicBezTo>
                      <a:pt x="1782857" y="1383751"/>
                      <a:pt x="1383751" y="1782857"/>
                      <a:pt x="891429" y="1782857"/>
                    </a:cubicBezTo>
                    <a:cubicBezTo>
                      <a:pt x="399106" y="1782857"/>
                      <a:pt x="0" y="1383751"/>
                      <a:pt x="0" y="891429"/>
                    </a:cubicBezTo>
                    <a:cubicBezTo>
                      <a:pt x="0" y="399106"/>
                      <a:pt x="399106" y="0"/>
                      <a:pt x="891429" y="0"/>
                    </a:cubicBezTo>
                    <a:cubicBezTo>
                      <a:pt x="1383751" y="0"/>
                      <a:pt x="1782857" y="399106"/>
                      <a:pt x="1782857" y="891429"/>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 name="Google Shape;617;p16"/>
              <p:cNvSpPr/>
              <p:nvPr/>
            </p:nvSpPr>
            <p:spPr>
              <a:xfrm>
                <a:off x="5518594" y="98620"/>
                <a:ext cx="1532571" cy="1532571"/>
              </a:xfrm>
              <a:custGeom>
                <a:rect b="b" l="l" r="r" t="t"/>
                <a:pathLst>
                  <a:path extrusionOk="0" h="1532571" w="1532571">
                    <a:moveTo>
                      <a:pt x="1412126" y="1178832"/>
                    </a:moveTo>
                    <a:lnTo>
                      <a:pt x="740332" y="1532571"/>
                    </a:lnTo>
                    <a:cubicBezTo>
                      <a:pt x="714617" y="1531718"/>
                      <a:pt x="688971" y="1529578"/>
                      <a:pt x="663463" y="1526160"/>
                    </a:cubicBezTo>
                    <a:lnTo>
                      <a:pt x="1450354" y="1111817"/>
                    </a:lnTo>
                    <a:cubicBezTo>
                      <a:pt x="1438732" y="1134778"/>
                      <a:pt x="1425977" y="1157146"/>
                      <a:pt x="1412126" y="1178832"/>
                    </a:cubicBezTo>
                    <a:close/>
                    <a:moveTo>
                      <a:pt x="1519646" y="626592"/>
                    </a:moveTo>
                    <a:lnTo>
                      <a:pt x="224434" y="1308603"/>
                    </a:lnTo>
                    <a:cubicBezTo>
                      <a:pt x="234789" y="1318954"/>
                      <a:pt x="245520" y="1328907"/>
                      <a:pt x="256423" y="1338655"/>
                    </a:cubicBezTo>
                    <a:lnTo>
                      <a:pt x="1526332" y="669960"/>
                    </a:lnTo>
                    <a:cubicBezTo>
                      <a:pt x="1524514" y="655371"/>
                      <a:pt x="1522286" y="640917"/>
                      <a:pt x="1519646" y="626592"/>
                    </a:cubicBezTo>
                    <a:close/>
                    <a:moveTo>
                      <a:pt x="1494549" y="527637"/>
                    </a:moveTo>
                    <a:lnTo>
                      <a:pt x="157406" y="1231735"/>
                    </a:lnTo>
                    <a:cubicBezTo>
                      <a:pt x="165977" y="1242946"/>
                      <a:pt x="174857" y="1253901"/>
                      <a:pt x="184046" y="1264594"/>
                    </a:cubicBezTo>
                    <a:lnTo>
                      <a:pt x="1506617" y="568166"/>
                    </a:lnTo>
                    <a:cubicBezTo>
                      <a:pt x="1502983" y="554493"/>
                      <a:pt x="1498903" y="540998"/>
                      <a:pt x="1494549" y="527637"/>
                    </a:cubicBezTo>
                    <a:close/>
                    <a:moveTo>
                      <a:pt x="453600" y="66137"/>
                    </a:moveTo>
                    <a:lnTo>
                      <a:pt x="366000" y="112265"/>
                    </a:lnTo>
                    <a:cubicBezTo>
                      <a:pt x="306960" y="148591"/>
                      <a:pt x="253097" y="192726"/>
                      <a:pt x="205852" y="243473"/>
                    </a:cubicBezTo>
                    <a:lnTo>
                      <a:pt x="653692" y="7656"/>
                    </a:lnTo>
                    <a:cubicBezTo>
                      <a:pt x="584640" y="17864"/>
                      <a:pt x="517303" y="37543"/>
                      <a:pt x="453600" y="66137"/>
                    </a:cubicBezTo>
                    <a:close/>
                    <a:moveTo>
                      <a:pt x="1532571" y="766286"/>
                    </a:moveTo>
                    <a:cubicBezTo>
                      <a:pt x="1532571" y="754927"/>
                      <a:pt x="1532194" y="743657"/>
                      <a:pt x="1531714" y="732422"/>
                    </a:cubicBezTo>
                    <a:lnTo>
                      <a:pt x="304766" y="1378485"/>
                    </a:lnTo>
                    <a:cubicBezTo>
                      <a:pt x="317143" y="1387834"/>
                      <a:pt x="329794" y="1396803"/>
                      <a:pt x="342754" y="1405385"/>
                    </a:cubicBezTo>
                    <a:lnTo>
                      <a:pt x="1532263" y="779030"/>
                    </a:lnTo>
                    <a:cubicBezTo>
                      <a:pt x="1532332" y="774771"/>
                      <a:pt x="1532571" y="770561"/>
                      <a:pt x="1532571" y="766286"/>
                    </a:cubicBezTo>
                    <a:close/>
                    <a:moveTo>
                      <a:pt x="1528389" y="846346"/>
                    </a:moveTo>
                    <a:lnTo>
                      <a:pt x="400423" y="1440309"/>
                    </a:lnTo>
                    <a:cubicBezTo>
                      <a:pt x="415337" y="1448448"/>
                      <a:pt x="430697" y="1455936"/>
                      <a:pt x="446194" y="1463088"/>
                    </a:cubicBezTo>
                    <a:lnTo>
                      <a:pt x="1521257" y="897000"/>
                    </a:lnTo>
                    <a:cubicBezTo>
                      <a:pt x="1524137" y="880275"/>
                      <a:pt x="1526640" y="863424"/>
                      <a:pt x="1528389" y="846346"/>
                    </a:cubicBezTo>
                    <a:close/>
                    <a:moveTo>
                      <a:pt x="1166571" y="1420289"/>
                    </a:moveTo>
                    <a:cubicBezTo>
                      <a:pt x="1225611" y="1383960"/>
                      <a:pt x="1279475" y="1339827"/>
                      <a:pt x="1326720" y="1289081"/>
                    </a:cubicBezTo>
                    <a:lnTo>
                      <a:pt x="878880" y="1524895"/>
                    </a:lnTo>
                    <a:cubicBezTo>
                      <a:pt x="947931" y="1514688"/>
                      <a:pt x="1015269" y="1495008"/>
                      <a:pt x="1078971" y="1466417"/>
                    </a:cubicBezTo>
                    <a:close/>
                    <a:moveTo>
                      <a:pt x="1504766" y="970971"/>
                    </a:moveTo>
                    <a:lnTo>
                      <a:pt x="516549" y="1491326"/>
                    </a:lnTo>
                    <a:cubicBezTo>
                      <a:pt x="535029" y="1497710"/>
                      <a:pt x="553783" y="1503562"/>
                      <a:pt x="572914" y="1508537"/>
                    </a:cubicBezTo>
                    <a:lnTo>
                      <a:pt x="1487006" y="1027200"/>
                    </a:lnTo>
                    <a:cubicBezTo>
                      <a:pt x="1493657" y="1008806"/>
                      <a:pt x="1499486" y="990014"/>
                      <a:pt x="1504766" y="970971"/>
                    </a:cubicBezTo>
                    <a:close/>
                    <a:moveTo>
                      <a:pt x="1457520" y="434931"/>
                    </a:moveTo>
                    <a:lnTo>
                      <a:pt x="102137" y="1148650"/>
                    </a:lnTo>
                    <a:cubicBezTo>
                      <a:pt x="109063" y="1160681"/>
                      <a:pt x="116297" y="1172499"/>
                      <a:pt x="123840" y="1184112"/>
                    </a:cubicBezTo>
                    <a:lnTo>
                      <a:pt x="1474389" y="472951"/>
                    </a:lnTo>
                    <a:cubicBezTo>
                      <a:pt x="1469074" y="460114"/>
                      <a:pt x="1463520" y="447429"/>
                      <a:pt x="1457520" y="434945"/>
                    </a:cubicBezTo>
                    <a:close/>
                    <a:moveTo>
                      <a:pt x="1086377" y="69483"/>
                    </a:moveTo>
                    <a:lnTo>
                      <a:pt x="11314" y="635571"/>
                    </a:lnTo>
                    <a:cubicBezTo>
                      <a:pt x="8434" y="652296"/>
                      <a:pt x="5931" y="669144"/>
                      <a:pt x="4148" y="686222"/>
                    </a:cubicBezTo>
                    <a:lnTo>
                      <a:pt x="1132148" y="92263"/>
                    </a:lnTo>
                    <a:cubicBezTo>
                      <a:pt x="1117234" y="84123"/>
                      <a:pt x="1101874" y="76635"/>
                      <a:pt x="1086377" y="69483"/>
                    </a:cubicBezTo>
                    <a:close/>
                    <a:moveTo>
                      <a:pt x="959657" y="24021"/>
                    </a:moveTo>
                    <a:lnTo>
                      <a:pt x="45566" y="505371"/>
                    </a:lnTo>
                    <a:cubicBezTo>
                      <a:pt x="38914" y="523779"/>
                      <a:pt x="33086" y="542571"/>
                      <a:pt x="27806" y="561600"/>
                    </a:cubicBezTo>
                    <a:lnTo>
                      <a:pt x="1016023" y="41229"/>
                    </a:lnTo>
                    <a:cubicBezTo>
                      <a:pt x="997508" y="34848"/>
                      <a:pt x="978789" y="28995"/>
                      <a:pt x="959657" y="24021"/>
                    </a:cubicBezTo>
                    <a:close/>
                    <a:moveTo>
                      <a:pt x="792240" y="0"/>
                    </a:moveTo>
                    <a:lnTo>
                      <a:pt x="120446" y="353739"/>
                    </a:lnTo>
                    <a:cubicBezTo>
                      <a:pt x="106594" y="375425"/>
                      <a:pt x="93840" y="397793"/>
                      <a:pt x="82217" y="420754"/>
                    </a:cubicBezTo>
                    <a:lnTo>
                      <a:pt x="869109" y="6415"/>
                    </a:lnTo>
                    <a:cubicBezTo>
                      <a:pt x="843600" y="2996"/>
                      <a:pt x="817954" y="855"/>
                      <a:pt x="792240" y="0"/>
                    </a:cubicBezTo>
                    <a:close/>
                    <a:moveTo>
                      <a:pt x="1189817" y="127200"/>
                    </a:moveTo>
                    <a:lnTo>
                      <a:pt x="308" y="753538"/>
                    </a:lnTo>
                    <a:cubicBezTo>
                      <a:pt x="240" y="757800"/>
                      <a:pt x="0" y="762010"/>
                      <a:pt x="0" y="766286"/>
                    </a:cubicBezTo>
                    <a:cubicBezTo>
                      <a:pt x="0" y="777641"/>
                      <a:pt x="377" y="788914"/>
                      <a:pt x="857" y="800146"/>
                    </a:cubicBezTo>
                    <a:lnTo>
                      <a:pt x="1227806" y="154087"/>
                    </a:lnTo>
                    <a:cubicBezTo>
                      <a:pt x="1215429" y="144736"/>
                      <a:pt x="1202777" y="135774"/>
                      <a:pt x="1189817" y="127200"/>
                    </a:cubicBezTo>
                    <a:close/>
                    <a:moveTo>
                      <a:pt x="1348526" y="267991"/>
                    </a:moveTo>
                    <a:lnTo>
                      <a:pt x="25954" y="964402"/>
                    </a:lnTo>
                    <a:cubicBezTo>
                      <a:pt x="29589" y="978079"/>
                      <a:pt x="33668" y="991574"/>
                      <a:pt x="38023" y="1004935"/>
                    </a:cubicBezTo>
                    <a:lnTo>
                      <a:pt x="1375166" y="300837"/>
                    </a:lnTo>
                    <a:cubicBezTo>
                      <a:pt x="1366594" y="289622"/>
                      <a:pt x="1357714" y="278671"/>
                      <a:pt x="1348526" y="267977"/>
                    </a:cubicBezTo>
                    <a:close/>
                    <a:moveTo>
                      <a:pt x="1408732" y="348473"/>
                    </a:moveTo>
                    <a:lnTo>
                      <a:pt x="58183" y="1059621"/>
                    </a:lnTo>
                    <a:cubicBezTo>
                      <a:pt x="63497" y="1072454"/>
                      <a:pt x="69051" y="1085153"/>
                      <a:pt x="75051" y="1097626"/>
                    </a:cubicBezTo>
                    <a:lnTo>
                      <a:pt x="1430434" y="383918"/>
                    </a:lnTo>
                    <a:cubicBezTo>
                      <a:pt x="1423508" y="371890"/>
                      <a:pt x="1416274" y="360072"/>
                      <a:pt x="1408732" y="348459"/>
                    </a:cubicBezTo>
                    <a:close/>
                    <a:moveTo>
                      <a:pt x="1276148" y="193930"/>
                    </a:moveTo>
                    <a:lnTo>
                      <a:pt x="6240" y="862608"/>
                    </a:lnTo>
                    <a:cubicBezTo>
                      <a:pt x="8057" y="877200"/>
                      <a:pt x="10286" y="891658"/>
                      <a:pt x="12926" y="905979"/>
                    </a:cubicBezTo>
                    <a:lnTo>
                      <a:pt x="1308137" y="223965"/>
                    </a:lnTo>
                    <a:cubicBezTo>
                      <a:pt x="1297783" y="213600"/>
                      <a:pt x="1287052" y="203657"/>
                      <a:pt x="1276148" y="193917"/>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18" name="Google Shape;618;p16"/>
            <p:cNvSpPr txBox="1"/>
            <p:nvPr/>
          </p:nvSpPr>
          <p:spPr>
            <a:xfrm>
              <a:off x="7174654" y="1464268"/>
              <a:ext cx="3970800" cy="13236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000">
                  <a:solidFill>
                    <a:srgbClr val="3F3F3F"/>
                  </a:solidFill>
                  <a:latin typeface="Montserrat"/>
                  <a:ea typeface="Montserrat"/>
                  <a:cs typeface="Montserrat"/>
                  <a:sym typeface="Montserrat"/>
                </a:rPr>
                <a:t>Skipjack (NSA)</a:t>
              </a:r>
              <a:r>
                <a:rPr b="1" i="0" lang="en-US" sz="4000">
                  <a:solidFill>
                    <a:srgbClr val="3F3F3F"/>
                  </a:solidFill>
                  <a:latin typeface="Montserrat"/>
                  <a:ea typeface="Montserrat"/>
                  <a:cs typeface="Montserrat"/>
                  <a:sym typeface="Montserrat"/>
                </a:rPr>
                <a:t> </a:t>
              </a:r>
              <a:r>
                <a:rPr b="1" lang="en-US" sz="4000">
                  <a:solidFill>
                    <a:schemeClr val="accent3"/>
                  </a:solidFill>
                  <a:latin typeface="Montserrat"/>
                  <a:ea typeface="Montserrat"/>
                  <a:cs typeface="Montserrat"/>
                  <a:sym typeface="Montserrat"/>
                </a:rPr>
                <a:t>Encryption</a:t>
              </a:r>
              <a:endParaRPr b="1" sz="4000">
                <a:solidFill>
                  <a:schemeClr val="accent3"/>
                </a:solidFill>
                <a:latin typeface="Montserrat"/>
                <a:ea typeface="Montserrat"/>
                <a:cs typeface="Montserrat"/>
                <a:sym typeface="Montserrat"/>
              </a:endParaRPr>
            </a:p>
          </p:txBody>
        </p:sp>
        <p:grpSp>
          <p:nvGrpSpPr>
            <p:cNvPr id="619" name="Google Shape;619;p16"/>
            <p:cNvGrpSpPr/>
            <p:nvPr/>
          </p:nvGrpSpPr>
          <p:grpSpPr>
            <a:xfrm>
              <a:off x="7174590" y="3158649"/>
              <a:ext cx="3909039" cy="587950"/>
              <a:chOff x="6985469" y="3135087"/>
              <a:chExt cx="3909039" cy="587950"/>
            </a:xfrm>
          </p:grpSpPr>
          <p:sp>
            <p:nvSpPr>
              <p:cNvPr id="620" name="Google Shape;620;p16"/>
              <p:cNvSpPr txBox="1"/>
              <p:nvPr/>
            </p:nvSpPr>
            <p:spPr>
              <a:xfrm>
                <a:off x="7808109" y="3244331"/>
                <a:ext cx="3086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Montserrat"/>
                    <a:ea typeface="Montserrat"/>
                    <a:cs typeface="Montserrat"/>
                    <a:sym typeface="Montserrat"/>
                  </a:rPr>
                  <a:t>Paolo Baretto 1998</a:t>
                </a:r>
                <a:endParaRPr sz="1800">
                  <a:solidFill>
                    <a:srgbClr val="3F3F3F"/>
                  </a:solidFill>
                  <a:latin typeface="Montserrat"/>
                  <a:ea typeface="Montserrat"/>
                  <a:cs typeface="Montserrat"/>
                  <a:sym typeface="Montserrat"/>
                </a:endParaRPr>
              </a:p>
            </p:txBody>
          </p:sp>
          <p:grpSp>
            <p:nvGrpSpPr>
              <p:cNvPr id="621" name="Google Shape;621;p16"/>
              <p:cNvGrpSpPr/>
              <p:nvPr/>
            </p:nvGrpSpPr>
            <p:grpSpPr>
              <a:xfrm>
                <a:off x="6985469" y="3135087"/>
                <a:ext cx="587950" cy="587950"/>
                <a:chOff x="5857448" y="5537910"/>
                <a:chExt cx="477000" cy="477000"/>
              </a:xfrm>
            </p:grpSpPr>
            <p:sp>
              <p:nvSpPr>
                <p:cNvPr id="622" name="Google Shape;622;p16"/>
                <p:cNvSpPr/>
                <p:nvPr/>
              </p:nvSpPr>
              <p:spPr>
                <a:xfrm rot="-5400000">
                  <a:off x="5857448" y="5537910"/>
                  <a:ext cx="477000" cy="477000"/>
                </a:xfrm>
                <a:prstGeom prst="ellipse">
                  <a:avLst/>
                </a:prstGeom>
                <a:solidFill>
                  <a:schemeClr val="accent3"/>
                </a:solidFill>
                <a:ln>
                  <a:noFill/>
                </a:ln>
                <a:effectLst>
                  <a:outerShdw blurRad="177800" rotWithShape="0" algn="ctr" dir="5400000" dist="635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23" name="Google Shape;623;p16"/>
                <p:cNvSpPr/>
                <p:nvPr/>
              </p:nvSpPr>
              <p:spPr>
                <a:xfrm rot="5400000">
                  <a:off x="5965249" y="5700323"/>
                  <a:ext cx="261501" cy="163155"/>
                </a:xfrm>
                <a:custGeom>
                  <a:rect b="b" l="l" r="r" t="t"/>
                  <a:pathLst>
                    <a:path extrusionOk="0" h="206"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grpSp>
          <p:nvGrpSpPr>
            <p:cNvPr id="624" name="Google Shape;624;p16"/>
            <p:cNvGrpSpPr/>
            <p:nvPr/>
          </p:nvGrpSpPr>
          <p:grpSpPr>
            <a:xfrm>
              <a:off x="7174590" y="4117544"/>
              <a:ext cx="3420044" cy="587950"/>
              <a:chOff x="6985469" y="3941264"/>
              <a:chExt cx="3420044" cy="587950"/>
            </a:xfrm>
          </p:grpSpPr>
          <p:sp>
            <p:nvSpPr>
              <p:cNvPr id="625" name="Google Shape;625;p16"/>
              <p:cNvSpPr txBox="1"/>
              <p:nvPr/>
            </p:nvSpPr>
            <p:spPr>
              <a:xfrm>
                <a:off x="7808113" y="4050511"/>
                <a:ext cx="2597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Montserrat"/>
                    <a:ea typeface="Montserrat"/>
                    <a:cs typeface="Montserrat"/>
                    <a:sym typeface="Montserrat"/>
                  </a:rPr>
                  <a:t>H(x) = </a:t>
                </a:r>
                <a:r>
                  <a:rPr b="1" lang="en-US" sz="1800">
                    <a:solidFill>
                      <a:srgbClr val="F05535"/>
                    </a:solidFill>
                    <a:latin typeface="Montserrat"/>
                    <a:ea typeface="Montserrat"/>
                    <a:cs typeface="Montserrat"/>
                    <a:sym typeface="Montserrat"/>
                  </a:rPr>
                  <a:t>6.295</a:t>
                </a:r>
                <a:endParaRPr b="1" sz="1800">
                  <a:solidFill>
                    <a:srgbClr val="F05535"/>
                  </a:solidFill>
                  <a:latin typeface="Montserrat"/>
                  <a:ea typeface="Montserrat"/>
                  <a:cs typeface="Montserrat"/>
                  <a:sym typeface="Montserrat"/>
                </a:endParaRPr>
              </a:p>
            </p:txBody>
          </p:sp>
          <p:grpSp>
            <p:nvGrpSpPr>
              <p:cNvPr id="626" name="Google Shape;626;p16"/>
              <p:cNvGrpSpPr/>
              <p:nvPr/>
            </p:nvGrpSpPr>
            <p:grpSpPr>
              <a:xfrm>
                <a:off x="6985469" y="3941264"/>
                <a:ext cx="587950" cy="587950"/>
                <a:chOff x="5857448" y="5537910"/>
                <a:chExt cx="477000" cy="477000"/>
              </a:xfrm>
            </p:grpSpPr>
            <p:sp>
              <p:nvSpPr>
                <p:cNvPr id="627" name="Google Shape;627;p16"/>
                <p:cNvSpPr/>
                <p:nvPr/>
              </p:nvSpPr>
              <p:spPr>
                <a:xfrm rot="-5400000">
                  <a:off x="5857448" y="5537910"/>
                  <a:ext cx="477000" cy="477000"/>
                </a:xfrm>
                <a:prstGeom prst="ellipse">
                  <a:avLst/>
                </a:prstGeom>
                <a:solidFill>
                  <a:schemeClr val="accent3"/>
                </a:solidFill>
                <a:ln>
                  <a:noFill/>
                </a:ln>
                <a:effectLst>
                  <a:outerShdw blurRad="177800" rotWithShape="0" algn="ctr" dir="5400000" dist="635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28" name="Google Shape;628;p16"/>
                <p:cNvSpPr/>
                <p:nvPr/>
              </p:nvSpPr>
              <p:spPr>
                <a:xfrm rot="5400000">
                  <a:off x="5965249" y="5700323"/>
                  <a:ext cx="261501" cy="163155"/>
                </a:xfrm>
                <a:custGeom>
                  <a:rect b="b" l="l" r="r" t="t"/>
                  <a:pathLst>
                    <a:path extrusionOk="0" h="206"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grpSp>
          <p:nvGrpSpPr>
            <p:cNvPr id="629" name="Google Shape;629;p16"/>
            <p:cNvGrpSpPr/>
            <p:nvPr/>
          </p:nvGrpSpPr>
          <p:grpSpPr>
            <a:xfrm>
              <a:off x="7174590" y="5076439"/>
              <a:ext cx="4055144" cy="755747"/>
              <a:chOff x="6985469" y="4747440"/>
              <a:chExt cx="4055144" cy="755747"/>
            </a:xfrm>
          </p:grpSpPr>
          <p:sp>
            <p:nvSpPr>
              <p:cNvPr id="630" name="Google Shape;630;p16"/>
              <p:cNvSpPr txBox="1"/>
              <p:nvPr/>
            </p:nvSpPr>
            <p:spPr>
              <a:xfrm>
                <a:off x="7808113" y="4856687"/>
                <a:ext cx="3232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Montserrat"/>
                    <a:ea typeface="Montserrat"/>
                    <a:cs typeface="Montserrat"/>
                    <a:sym typeface="Montserrat"/>
                  </a:rPr>
                  <a:t>VT score: reduce from </a:t>
                </a:r>
                <a:r>
                  <a:rPr b="1" lang="en-US" sz="1800">
                    <a:solidFill>
                      <a:srgbClr val="F05535"/>
                    </a:solidFill>
                    <a:latin typeface="Montserrat"/>
                    <a:ea typeface="Montserrat"/>
                    <a:cs typeface="Montserrat"/>
                    <a:sym typeface="Montserrat"/>
                  </a:rPr>
                  <a:t>31</a:t>
                </a:r>
                <a:r>
                  <a:rPr lang="en-US" sz="1800">
                    <a:solidFill>
                      <a:srgbClr val="3F3F3F"/>
                    </a:solidFill>
                    <a:latin typeface="Montserrat"/>
                    <a:ea typeface="Montserrat"/>
                    <a:cs typeface="Montserrat"/>
                    <a:sym typeface="Montserrat"/>
                  </a:rPr>
                  <a:t> to </a:t>
                </a:r>
                <a:r>
                  <a:rPr b="1" lang="en-US" sz="1800">
                    <a:solidFill>
                      <a:schemeClr val="accent6"/>
                    </a:solidFill>
                    <a:latin typeface="Montserrat"/>
                    <a:ea typeface="Montserrat"/>
                    <a:cs typeface="Montserrat"/>
                    <a:sym typeface="Montserrat"/>
                  </a:rPr>
                  <a:t>21</a:t>
                </a:r>
                <a:endParaRPr b="1" sz="1800">
                  <a:solidFill>
                    <a:schemeClr val="accent6"/>
                  </a:solidFill>
                  <a:latin typeface="Montserrat"/>
                  <a:ea typeface="Montserrat"/>
                  <a:cs typeface="Montserrat"/>
                  <a:sym typeface="Montserrat"/>
                </a:endParaRPr>
              </a:p>
            </p:txBody>
          </p:sp>
          <p:grpSp>
            <p:nvGrpSpPr>
              <p:cNvPr id="631" name="Google Shape;631;p16"/>
              <p:cNvGrpSpPr/>
              <p:nvPr/>
            </p:nvGrpSpPr>
            <p:grpSpPr>
              <a:xfrm>
                <a:off x="6985469" y="4747440"/>
                <a:ext cx="587950" cy="587950"/>
                <a:chOff x="5857448" y="5537910"/>
                <a:chExt cx="477000" cy="477000"/>
              </a:xfrm>
            </p:grpSpPr>
            <p:sp>
              <p:nvSpPr>
                <p:cNvPr id="632" name="Google Shape;632;p16"/>
                <p:cNvSpPr/>
                <p:nvPr/>
              </p:nvSpPr>
              <p:spPr>
                <a:xfrm rot="-5400000">
                  <a:off x="5857448" y="5537910"/>
                  <a:ext cx="477000" cy="477000"/>
                </a:xfrm>
                <a:prstGeom prst="ellipse">
                  <a:avLst/>
                </a:prstGeom>
                <a:solidFill>
                  <a:schemeClr val="accent3"/>
                </a:solidFill>
                <a:ln>
                  <a:noFill/>
                </a:ln>
                <a:effectLst>
                  <a:outerShdw blurRad="177800" rotWithShape="0" algn="ctr" dir="5400000" dist="635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33" name="Google Shape;633;p16"/>
                <p:cNvSpPr/>
                <p:nvPr/>
              </p:nvSpPr>
              <p:spPr>
                <a:xfrm rot="5400000">
                  <a:off x="5965249" y="5700323"/>
                  <a:ext cx="261501" cy="163155"/>
                </a:xfrm>
                <a:custGeom>
                  <a:rect b="b" l="l" r="r" t="t"/>
                  <a:pathLst>
                    <a:path extrusionOk="0" h="206"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grpSp>
      <p:pic>
        <p:nvPicPr>
          <p:cNvPr id="634" name="Google Shape;634;p16"/>
          <p:cNvPicPr preferRelativeResize="0"/>
          <p:nvPr/>
        </p:nvPicPr>
        <p:blipFill>
          <a:blip r:embed="rId5">
            <a:alphaModFix/>
          </a:blip>
          <a:stretch>
            <a:fillRect/>
          </a:stretch>
        </p:blipFill>
        <p:spPr>
          <a:xfrm>
            <a:off x="10878890" y="6150000"/>
            <a:ext cx="1333057" cy="708000"/>
          </a:xfrm>
          <a:prstGeom prst="rect">
            <a:avLst/>
          </a:prstGeom>
          <a:noFill/>
          <a:ln>
            <a:noFill/>
          </a:ln>
        </p:spPr>
      </p:pic>
      <p:pic>
        <p:nvPicPr>
          <p:cNvPr id="635" name="Google Shape;635;p16"/>
          <p:cNvPicPr preferRelativeResize="0"/>
          <p:nvPr/>
        </p:nvPicPr>
        <p:blipFill rotWithShape="1">
          <a:blip r:embed="rId6">
            <a:alphaModFix/>
          </a:blip>
          <a:srcRect b="0" l="680" r="680" t="0"/>
          <a:stretch/>
        </p:blipFill>
        <p:spPr>
          <a:xfrm>
            <a:off x="-70400" y="2879225"/>
            <a:ext cx="6395000" cy="4025824"/>
          </a:xfrm>
          <a:prstGeom prst="rect">
            <a:avLst/>
          </a:prstGeom>
          <a:noFill/>
          <a:ln>
            <a:noFill/>
          </a:ln>
        </p:spPr>
      </p:pic>
      <p:pic>
        <p:nvPicPr>
          <p:cNvPr id="636" name="Google Shape;636;p16"/>
          <p:cNvPicPr preferRelativeResize="0"/>
          <p:nvPr/>
        </p:nvPicPr>
        <p:blipFill>
          <a:blip r:embed="rId7">
            <a:alphaModFix/>
          </a:blip>
          <a:stretch>
            <a:fillRect/>
          </a:stretch>
        </p:blipFill>
        <p:spPr>
          <a:xfrm>
            <a:off x="693922" y="3565672"/>
            <a:ext cx="3384950" cy="1277500"/>
          </a:xfrm>
          <a:prstGeom prst="rect">
            <a:avLst/>
          </a:prstGeom>
          <a:noFill/>
          <a:ln cap="flat" cmpd="sng" w="76200">
            <a:solidFill>
              <a:schemeClr val="accent4"/>
            </a:solidFill>
            <a:prstDash val="solid"/>
            <a:round/>
            <a:headEnd len="sm" w="sm" type="none"/>
            <a:tailEnd len="sm" w="sm" type="none"/>
          </a:ln>
        </p:spPr>
      </p:pic>
      <p:cxnSp>
        <p:nvCxnSpPr>
          <p:cNvPr id="637" name="Google Shape;637;p16"/>
          <p:cNvCxnSpPr>
            <a:stCxn id="622" idx="0"/>
          </p:cNvCxnSpPr>
          <p:nvPr/>
        </p:nvCxnSpPr>
        <p:spPr>
          <a:xfrm flipH="1">
            <a:off x="3534309" y="3132956"/>
            <a:ext cx="3679500" cy="1026300"/>
          </a:xfrm>
          <a:prstGeom prst="straightConnector1">
            <a:avLst/>
          </a:prstGeom>
          <a:noFill/>
          <a:ln cap="flat" cmpd="sng" w="76200">
            <a:solidFill>
              <a:schemeClr val="accent3"/>
            </a:solidFill>
            <a:prstDash val="dash"/>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36"/>
                                        </p:tgtEl>
                                        <p:attrNameLst>
                                          <p:attrName>style.visibility</p:attrName>
                                        </p:attrNameLst>
                                      </p:cBhvr>
                                      <p:to>
                                        <p:strVal val="visible"/>
                                      </p:to>
                                    </p:set>
                                    <p:anim calcmode="lin" valueType="num">
                                      <p:cBhvr additive="base">
                                        <p:cTn dur="1000"/>
                                        <p:tgtEl>
                                          <p:spTgt spid="6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descr="A picture containing black, darkness&#10;&#10;Description automatically generated" id="642" name="Google Shape;642;p17"/>
          <p:cNvPicPr preferRelativeResize="0"/>
          <p:nvPr/>
        </p:nvPicPr>
        <p:blipFill rotWithShape="1">
          <a:blip r:embed="rId3">
            <a:alphaModFix amt="7000"/>
          </a:blip>
          <a:srcRect b="0" l="0" r="0" t="0"/>
          <a:stretch/>
        </p:blipFill>
        <p:spPr>
          <a:xfrm>
            <a:off x="3359643" y="399128"/>
            <a:ext cx="5472712" cy="6059746"/>
          </a:xfrm>
          <a:prstGeom prst="rect">
            <a:avLst/>
          </a:prstGeom>
          <a:noFill/>
          <a:ln>
            <a:noFill/>
          </a:ln>
        </p:spPr>
      </p:pic>
      <p:sp>
        <p:nvSpPr>
          <p:cNvPr id="643" name="Google Shape;643;p17"/>
          <p:cNvSpPr/>
          <p:nvPr/>
        </p:nvSpPr>
        <p:spPr>
          <a:xfrm>
            <a:off x="442111" y="3132365"/>
            <a:ext cx="5590176" cy="3725635"/>
          </a:xfrm>
          <a:custGeom>
            <a:rect b="b" l="l" r="r" t="t"/>
            <a:pathLst>
              <a:path extrusionOk="0" h="3725635" w="5590176">
                <a:moveTo>
                  <a:pt x="2795088" y="0"/>
                </a:moveTo>
                <a:cubicBezTo>
                  <a:pt x="4338772" y="0"/>
                  <a:pt x="5590176" y="1251404"/>
                  <a:pt x="5590176" y="2795088"/>
                </a:cubicBezTo>
                <a:cubicBezTo>
                  <a:pt x="5590176" y="3084529"/>
                  <a:pt x="5546182" y="3363694"/>
                  <a:pt x="5464514" y="3626261"/>
                </a:cubicBezTo>
                <a:lnTo>
                  <a:pt x="5428143" y="3725635"/>
                </a:lnTo>
                <a:lnTo>
                  <a:pt x="162033" y="3725635"/>
                </a:lnTo>
                <a:lnTo>
                  <a:pt x="125662" y="3626261"/>
                </a:lnTo>
                <a:cubicBezTo>
                  <a:pt x="43995" y="3363694"/>
                  <a:pt x="0" y="3084529"/>
                  <a:pt x="0" y="2795088"/>
                </a:cubicBezTo>
                <a:cubicBezTo>
                  <a:pt x="0" y="1251404"/>
                  <a:pt x="1251404" y="0"/>
                  <a:pt x="279508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44" name="Google Shape;644;p17"/>
          <p:cNvPicPr preferRelativeResize="0"/>
          <p:nvPr/>
        </p:nvPicPr>
        <p:blipFill rotWithShape="1">
          <a:blip r:embed="rId4">
            <a:alphaModFix/>
          </a:blip>
          <a:srcRect b="0" l="16008" r="16015" t="0"/>
          <a:stretch/>
        </p:blipFill>
        <p:spPr>
          <a:xfrm>
            <a:off x="-76200" y="-381000"/>
            <a:ext cx="5410200" cy="5308600"/>
          </a:xfrm>
          <a:custGeom>
            <a:rect b="b" l="l" r="r" t="t"/>
            <a:pathLst>
              <a:path extrusionOk="0" h="5308600" w="5410200">
                <a:moveTo>
                  <a:pt x="0" y="0"/>
                </a:moveTo>
                <a:lnTo>
                  <a:pt x="4802136" y="0"/>
                </a:lnTo>
                <a:lnTo>
                  <a:pt x="4833256" y="41616"/>
                </a:lnTo>
                <a:cubicBezTo>
                  <a:pt x="5197509" y="580781"/>
                  <a:pt x="5410200" y="1230752"/>
                  <a:pt x="5410200" y="1930400"/>
                </a:cubicBezTo>
                <a:cubicBezTo>
                  <a:pt x="5410200" y="3796128"/>
                  <a:pt x="3897728" y="5308600"/>
                  <a:pt x="2032000" y="5308600"/>
                </a:cubicBezTo>
                <a:cubicBezTo>
                  <a:pt x="1332352" y="5308600"/>
                  <a:pt x="682381" y="5095908"/>
                  <a:pt x="143216" y="4731656"/>
                </a:cubicBezTo>
                <a:lnTo>
                  <a:pt x="0" y="4624561"/>
                </a:lnTo>
                <a:lnTo>
                  <a:pt x="0" y="0"/>
                </a:lnTo>
                <a:close/>
              </a:path>
            </a:pathLst>
          </a:custGeom>
          <a:noFill/>
          <a:ln cap="flat" cmpd="sng" w="38100">
            <a:solidFill>
              <a:schemeClr val="lt1"/>
            </a:solidFill>
            <a:prstDash val="solid"/>
            <a:round/>
            <a:headEnd len="sm" w="sm" type="none"/>
            <a:tailEnd len="sm" w="sm" type="none"/>
          </a:ln>
          <a:effectLst>
            <a:outerShdw blurRad="63500" rotWithShape="0" algn="ctr">
              <a:srgbClr val="000000">
                <a:alpha val="7840"/>
              </a:srgbClr>
            </a:outerShdw>
          </a:effectLst>
        </p:spPr>
      </p:pic>
      <p:grpSp>
        <p:nvGrpSpPr>
          <p:cNvPr id="645" name="Google Shape;645;p17"/>
          <p:cNvGrpSpPr/>
          <p:nvPr/>
        </p:nvGrpSpPr>
        <p:grpSpPr>
          <a:xfrm>
            <a:off x="8968113" y="5858173"/>
            <a:ext cx="2100755" cy="999827"/>
            <a:chOff x="8968113" y="5858173"/>
            <a:chExt cx="2100755" cy="999827"/>
          </a:xfrm>
        </p:grpSpPr>
        <p:sp>
          <p:nvSpPr>
            <p:cNvPr id="646" name="Google Shape;646;p17"/>
            <p:cNvSpPr/>
            <p:nvPr/>
          </p:nvSpPr>
          <p:spPr>
            <a:xfrm>
              <a:off x="9077245" y="5858173"/>
              <a:ext cx="1100228" cy="588308"/>
            </a:xfrm>
            <a:custGeom>
              <a:rect b="b" l="l" r="r" t="t"/>
              <a:pathLst>
                <a:path extrusionOk="0" h="588308" w="1100228">
                  <a:moveTo>
                    <a:pt x="992743" y="0"/>
                  </a:moveTo>
                  <a:cubicBezTo>
                    <a:pt x="1028709" y="1166"/>
                    <a:pt x="1064572" y="4183"/>
                    <a:pt x="1100228" y="8983"/>
                  </a:cubicBezTo>
                  <a:lnTo>
                    <a:pt x="0" y="588308"/>
                  </a:lnTo>
                  <a:cubicBezTo>
                    <a:pt x="16252" y="556217"/>
                    <a:pt x="34080" y="524914"/>
                    <a:pt x="53452" y="494606"/>
                  </a:cubicBezTo>
                  <a:lnTo>
                    <a:pt x="99274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 name="Google Shape;647;p17"/>
            <p:cNvSpPr/>
            <p:nvPr/>
          </p:nvSpPr>
          <p:spPr>
            <a:xfrm>
              <a:off x="9250113" y="5868870"/>
              <a:ext cx="626195" cy="329726"/>
            </a:xfrm>
            <a:custGeom>
              <a:rect b="b" l="l" r="r" t="t"/>
              <a:pathLst>
                <a:path extrusionOk="0" h="329726" w="626195">
                  <a:moveTo>
                    <a:pt x="626195" y="0"/>
                  </a:moveTo>
                  <a:lnTo>
                    <a:pt x="0" y="329726"/>
                  </a:lnTo>
                  <a:cubicBezTo>
                    <a:pt x="66035" y="258754"/>
                    <a:pt x="141360" y="197040"/>
                    <a:pt x="223921" y="146263"/>
                  </a:cubicBezTo>
                  <a:lnTo>
                    <a:pt x="346389" y="81771"/>
                  </a:lnTo>
                  <a:cubicBezTo>
                    <a:pt x="435463" y="41795"/>
                    <a:pt x="529612" y="14297"/>
                    <a:pt x="626195" y="0"/>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 name="Google Shape;648;p17"/>
            <p:cNvSpPr/>
            <p:nvPr/>
          </p:nvSpPr>
          <p:spPr>
            <a:xfrm>
              <a:off x="9001200" y="5891773"/>
              <a:ext cx="1381714" cy="751611"/>
            </a:xfrm>
            <a:custGeom>
              <a:rect b="b" l="l" r="r" t="t"/>
              <a:pathLst>
                <a:path extrusionOk="0" h="751611" w="1381714">
                  <a:moveTo>
                    <a:pt x="1302891" y="0"/>
                  </a:moveTo>
                  <a:cubicBezTo>
                    <a:pt x="1329633" y="6926"/>
                    <a:pt x="1355828" y="15120"/>
                    <a:pt x="1381714" y="24034"/>
                  </a:cubicBezTo>
                  <a:lnTo>
                    <a:pt x="0" y="751611"/>
                  </a:lnTo>
                  <a:cubicBezTo>
                    <a:pt x="7336" y="725006"/>
                    <a:pt x="15497" y="698743"/>
                    <a:pt x="24788" y="672994"/>
                  </a:cubicBezTo>
                  <a:lnTo>
                    <a:pt x="130289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 name="Google Shape;649;p17"/>
            <p:cNvSpPr/>
            <p:nvPr/>
          </p:nvSpPr>
          <p:spPr>
            <a:xfrm>
              <a:off x="8968113" y="5955339"/>
              <a:ext cx="1577178" cy="862320"/>
            </a:xfrm>
            <a:custGeom>
              <a:rect b="b" l="l" r="r" t="t"/>
              <a:pathLst>
                <a:path extrusionOk="0" h="862320" w="1577178">
                  <a:moveTo>
                    <a:pt x="1513132" y="0"/>
                  </a:moveTo>
                  <a:cubicBezTo>
                    <a:pt x="1534835" y="9977"/>
                    <a:pt x="1556264" y="20468"/>
                    <a:pt x="1577178" y="31851"/>
                  </a:cubicBezTo>
                  <a:lnTo>
                    <a:pt x="0" y="862320"/>
                  </a:lnTo>
                  <a:cubicBezTo>
                    <a:pt x="2469" y="838457"/>
                    <a:pt x="5966" y="814868"/>
                    <a:pt x="9978" y="791485"/>
                  </a:cubicBezTo>
                  <a:lnTo>
                    <a:pt x="151313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 name="Google Shape;650;p17"/>
            <p:cNvSpPr/>
            <p:nvPr/>
          </p:nvSpPr>
          <p:spPr>
            <a:xfrm>
              <a:off x="9064853" y="6036013"/>
              <a:ext cx="1614152" cy="821986"/>
            </a:xfrm>
            <a:custGeom>
              <a:rect b="b" l="l" r="r" t="t"/>
              <a:pathLst>
                <a:path extrusionOk="0" h="821986" w="1614152">
                  <a:moveTo>
                    <a:pt x="1561078" y="0"/>
                  </a:moveTo>
                  <a:cubicBezTo>
                    <a:pt x="1579146" y="11966"/>
                    <a:pt x="1596837" y="24514"/>
                    <a:pt x="1614152" y="37611"/>
                  </a:cubicBezTo>
                  <a:lnTo>
                    <a:pt x="124532" y="821987"/>
                  </a:lnTo>
                  <a:lnTo>
                    <a:pt x="0" y="821987"/>
                  </a:lnTo>
                  <a:lnTo>
                    <a:pt x="1561078"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 name="Google Shape;651;p17"/>
            <p:cNvSpPr/>
            <p:nvPr/>
          </p:nvSpPr>
          <p:spPr>
            <a:xfrm>
              <a:off x="9362729" y="6129304"/>
              <a:ext cx="1428596" cy="728696"/>
            </a:xfrm>
            <a:custGeom>
              <a:rect b="b" l="l" r="r" t="t"/>
              <a:pathLst>
                <a:path extrusionOk="0" h="728696" w="1428596">
                  <a:moveTo>
                    <a:pt x="1383853" y="0"/>
                  </a:moveTo>
                  <a:cubicBezTo>
                    <a:pt x="1399144" y="13646"/>
                    <a:pt x="1414127" y="27532"/>
                    <a:pt x="1428596" y="42035"/>
                  </a:cubicBezTo>
                  <a:lnTo>
                    <a:pt x="124549" y="728696"/>
                  </a:lnTo>
                  <a:lnTo>
                    <a:pt x="0" y="728696"/>
                  </a:lnTo>
                  <a:lnTo>
                    <a:pt x="138385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 name="Google Shape;652;p17"/>
            <p:cNvSpPr/>
            <p:nvPr/>
          </p:nvSpPr>
          <p:spPr>
            <a:xfrm>
              <a:off x="9660586" y="6232847"/>
              <a:ext cx="1224476" cy="625153"/>
            </a:xfrm>
            <a:custGeom>
              <a:rect b="b" l="l" r="r" t="t"/>
              <a:pathLst>
                <a:path extrusionOk="0" h="625153" w="1224476">
                  <a:moveTo>
                    <a:pt x="1187242" y="0"/>
                  </a:moveTo>
                  <a:cubicBezTo>
                    <a:pt x="1200030" y="14983"/>
                    <a:pt x="1212511" y="30275"/>
                    <a:pt x="1224476" y="45943"/>
                  </a:cubicBezTo>
                  <a:lnTo>
                    <a:pt x="124514" y="625153"/>
                  </a:lnTo>
                  <a:lnTo>
                    <a:pt x="0" y="625153"/>
                  </a:lnTo>
                  <a:lnTo>
                    <a:pt x="118724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 name="Google Shape;653;p17"/>
            <p:cNvSpPr/>
            <p:nvPr/>
          </p:nvSpPr>
          <p:spPr>
            <a:xfrm>
              <a:off x="9958496" y="6345407"/>
              <a:ext cx="1003847" cy="512593"/>
            </a:xfrm>
            <a:custGeom>
              <a:rect b="b" l="l" r="r" t="t"/>
              <a:pathLst>
                <a:path extrusionOk="0" h="512593" w="1003847">
                  <a:moveTo>
                    <a:pt x="973503" y="0"/>
                  </a:moveTo>
                  <a:cubicBezTo>
                    <a:pt x="984029" y="16217"/>
                    <a:pt x="994143" y="32743"/>
                    <a:pt x="1003847" y="49577"/>
                  </a:cubicBezTo>
                  <a:lnTo>
                    <a:pt x="124507" y="512593"/>
                  </a:lnTo>
                  <a:lnTo>
                    <a:pt x="0" y="512593"/>
                  </a:lnTo>
                  <a:lnTo>
                    <a:pt x="97350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 name="Google Shape;654;p17"/>
            <p:cNvSpPr/>
            <p:nvPr/>
          </p:nvSpPr>
          <p:spPr>
            <a:xfrm>
              <a:off x="10256390" y="6466333"/>
              <a:ext cx="767427" cy="391667"/>
            </a:xfrm>
            <a:custGeom>
              <a:rect b="b" l="l" r="r" t="t"/>
              <a:pathLst>
                <a:path extrusionOk="0" h="391667" w="767427">
                  <a:moveTo>
                    <a:pt x="743838" y="0"/>
                  </a:moveTo>
                  <a:cubicBezTo>
                    <a:pt x="752204" y="17417"/>
                    <a:pt x="759987" y="35177"/>
                    <a:pt x="767427" y="53109"/>
                  </a:cubicBezTo>
                  <a:lnTo>
                    <a:pt x="124467" y="391667"/>
                  </a:lnTo>
                  <a:lnTo>
                    <a:pt x="0" y="391667"/>
                  </a:lnTo>
                  <a:lnTo>
                    <a:pt x="743838"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 name="Google Shape;655;p17"/>
            <p:cNvSpPr/>
            <p:nvPr/>
          </p:nvSpPr>
          <p:spPr>
            <a:xfrm>
              <a:off x="10554263" y="6595933"/>
              <a:ext cx="514605" cy="262067"/>
            </a:xfrm>
            <a:custGeom>
              <a:rect b="b" l="l" r="r" t="t"/>
              <a:pathLst>
                <a:path extrusionOk="0" h="262067" w="514605">
                  <a:moveTo>
                    <a:pt x="497702" y="0"/>
                  </a:moveTo>
                  <a:cubicBezTo>
                    <a:pt x="503805" y="18651"/>
                    <a:pt x="509496" y="37543"/>
                    <a:pt x="514605" y="56640"/>
                  </a:cubicBezTo>
                  <a:lnTo>
                    <a:pt x="124488" y="262067"/>
                  </a:lnTo>
                  <a:lnTo>
                    <a:pt x="0" y="262067"/>
                  </a:lnTo>
                  <a:lnTo>
                    <a:pt x="49770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6" name="Google Shape;656;p17"/>
          <p:cNvSpPr/>
          <p:nvPr/>
        </p:nvSpPr>
        <p:spPr>
          <a:xfrm rot="-5400000">
            <a:off x="10602641" y="5268640"/>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57" name="Google Shape;657;p17"/>
          <p:cNvGrpSpPr/>
          <p:nvPr/>
        </p:nvGrpSpPr>
        <p:grpSpPr>
          <a:xfrm flipH="1" rot="-5400000">
            <a:off x="11076076" y="-53065"/>
            <a:ext cx="1062858" cy="1168989"/>
            <a:chOff x="-1" y="5686714"/>
            <a:chExt cx="1062858" cy="1168989"/>
          </a:xfrm>
        </p:grpSpPr>
        <p:sp>
          <p:nvSpPr>
            <p:cNvPr id="658" name="Google Shape;658;p17"/>
            <p:cNvSpPr/>
            <p:nvPr/>
          </p:nvSpPr>
          <p:spPr>
            <a:xfrm>
              <a:off x="-1" y="5686714"/>
              <a:ext cx="310331" cy="170679"/>
            </a:xfrm>
            <a:custGeom>
              <a:rect b="b" l="l" r="r" t="t"/>
              <a:pathLst>
                <a:path extrusionOk="0" h="170679" w="310331">
                  <a:moveTo>
                    <a:pt x="223150" y="0"/>
                  </a:moveTo>
                  <a:cubicBezTo>
                    <a:pt x="252624" y="994"/>
                    <a:pt x="281685" y="3429"/>
                    <a:pt x="310331" y="7269"/>
                  </a:cubicBezTo>
                  <a:lnTo>
                    <a:pt x="0" y="170679"/>
                  </a:lnTo>
                  <a:lnTo>
                    <a:pt x="0" y="117501"/>
                  </a:lnTo>
                  <a:lnTo>
                    <a:pt x="2231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 name="Google Shape;659;p17"/>
            <p:cNvSpPr/>
            <p:nvPr/>
          </p:nvSpPr>
          <p:spPr>
            <a:xfrm>
              <a:off x="-1" y="5695388"/>
              <a:ext cx="66015" cy="34761"/>
            </a:xfrm>
            <a:custGeom>
              <a:rect b="b" l="l" r="r" t="t"/>
              <a:pathLst>
                <a:path extrusionOk="0" h="34761" w="66015">
                  <a:moveTo>
                    <a:pt x="66015" y="0"/>
                  </a:moveTo>
                  <a:lnTo>
                    <a:pt x="0" y="34761"/>
                  </a:lnTo>
                  <a:lnTo>
                    <a:pt x="0" y="14459"/>
                  </a:lnTo>
                  <a:lnTo>
                    <a:pt x="6601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 name="Google Shape;660;p17"/>
            <p:cNvSpPr/>
            <p:nvPr/>
          </p:nvSpPr>
          <p:spPr>
            <a:xfrm>
              <a:off x="-1" y="5713974"/>
              <a:ext cx="476991" cy="270671"/>
            </a:xfrm>
            <a:custGeom>
              <a:rect b="b" l="l" r="r" t="t"/>
              <a:pathLst>
                <a:path extrusionOk="0" h="270671" w="476991">
                  <a:moveTo>
                    <a:pt x="413057" y="0"/>
                  </a:moveTo>
                  <a:lnTo>
                    <a:pt x="476991" y="19506"/>
                  </a:lnTo>
                  <a:lnTo>
                    <a:pt x="0" y="270671"/>
                  </a:lnTo>
                  <a:lnTo>
                    <a:pt x="0" y="217497"/>
                  </a:lnTo>
                  <a:lnTo>
                    <a:pt x="4130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 name="Google Shape;661;p17"/>
            <p:cNvSpPr/>
            <p:nvPr/>
          </p:nvSpPr>
          <p:spPr>
            <a:xfrm>
              <a:off x="-1" y="5765541"/>
              <a:ext cx="608706" cy="346333"/>
            </a:xfrm>
            <a:custGeom>
              <a:rect b="b" l="l" r="r" t="t"/>
              <a:pathLst>
                <a:path extrusionOk="0" h="346333" w="608706">
                  <a:moveTo>
                    <a:pt x="556767" y="0"/>
                  </a:moveTo>
                  <a:lnTo>
                    <a:pt x="608706" y="25813"/>
                  </a:lnTo>
                  <a:lnTo>
                    <a:pt x="0" y="346333"/>
                  </a:lnTo>
                  <a:lnTo>
                    <a:pt x="0" y="293172"/>
                  </a:lnTo>
                  <a:lnTo>
                    <a:pt x="55676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 name="Google Shape;662;p17"/>
            <p:cNvSpPr/>
            <p:nvPr/>
          </p:nvSpPr>
          <p:spPr>
            <a:xfrm>
              <a:off x="-1" y="5830954"/>
              <a:ext cx="717166" cy="408153"/>
            </a:xfrm>
            <a:custGeom>
              <a:rect b="b" l="l" r="r" t="t"/>
              <a:pathLst>
                <a:path extrusionOk="0" h="408153" w="717166">
                  <a:moveTo>
                    <a:pt x="674110" y="0"/>
                  </a:moveTo>
                  <a:cubicBezTo>
                    <a:pt x="688794" y="9737"/>
                    <a:pt x="703146" y="19920"/>
                    <a:pt x="717166" y="30514"/>
                  </a:cubicBezTo>
                  <a:lnTo>
                    <a:pt x="0" y="408153"/>
                  </a:lnTo>
                  <a:lnTo>
                    <a:pt x="0" y="354965"/>
                  </a:lnTo>
                  <a:lnTo>
                    <a:pt x="67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 name="Google Shape;663;p17"/>
            <p:cNvSpPr/>
            <p:nvPr/>
          </p:nvSpPr>
          <p:spPr>
            <a:xfrm>
              <a:off x="-1" y="5906657"/>
              <a:ext cx="808280" cy="459691"/>
            </a:xfrm>
            <a:custGeom>
              <a:rect b="b" l="l" r="r" t="t"/>
              <a:pathLst>
                <a:path extrusionOk="0" h="459691" w="808280">
                  <a:moveTo>
                    <a:pt x="771995" y="0"/>
                  </a:moveTo>
                  <a:lnTo>
                    <a:pt x="772006" y="0"/>
                  </a:lnTo>
                  <a:cubicBezTo>
                    <a:pt x="784386" y="11074"/>
                    <a:pt x="796551" y="22354"/>
                    <a:pt x="808280" y="34080"/>
                  </a:cubicBezTo>
                  <a:lnTo>
                    <a:pt x="0" y="459691"/>
                  </a:lnTo>
                  <a:lnTo>
                    <a:pt x="0" y="406519"/>
                  </a:lnTo>
                  <a:lnTo>
                    <a:pt x="77199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4" name="Google Shape;664;p17"/>
            <p:cNvSpPr/>
            <p:nvPr/>
          </p:nvSpPr>
          <p:spPr>
            <a:xfrm>
              <a:off x="-1" y="5990657"/>
              <a:ext cx="884338" cy="502937"/>
            </a:xfrm>
            <a:custGeom>
              <a:rect b="b" l="l" r="r" t="t"/>
              <a:pathLst>
                <a:path extrusionOk="0" h="502937" w="884338">
                  <a:moveTo>
                    <a:pt x="854110" y="0"/>
                  </a:moveTo>
                  <a:lnTo>
                    <a:pt x="854120" y="0"/>
                  </a:lnTo>
                  <a:cubicBezTo>
                    <a:pt x="864512" y="12171"/>
                    <a:pt x="874630" y="24549"/>
                    <a:pt x="884339" y="37268"/>
                  </a:cubicBezTo>
                  <a:lnTo>
                    <a:pt x="0" y="502938"/>
                  </a:lnTo>
                  <a:lnTo>
                    <a:pt x="0" y="449746"/>
                  </a:lnTo>
                  <a:lnTo>
                    <a:pt x="85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 name="Google Shape;665;p17"/>
            <p:cNvSpPr/>
            <p:nvPr/>
          </p:nvSpPr>
          <p:spPr>
            <a:xfrm>
              <a:off x="-1" y="6081960"/>
              <a:ext cx="947003" cy="538865"/>
            </a:xfrm>
            <a:custGeom>
              <a:rect b="b" l="l" r="r" t="t"/>
              <a:pathLst>
                <a:path extrusionOk="0" h="538865" w="947003">
                  <a:moveTo>
                    <a:pt x="922390" y="0"/>
                  </a:moveTo>
                  <a:lnTo>
                    <a:pt x="922400" y="0"/>
                  </a:lnTo>
                  <a:cubicBezTo>
                    <a:pt x="930951" y="13165"/>
                    <a:pt x="939152" y="26571"/>
                    <a:pt x="947003" y="40217"/>
                  </a:cubicBezTo>
                  <a:lnTo>
                    <a:pt x="0" y="538865"/>
                  </a:lnTo>
                  <a:lnTo>
                    <a:pt x="0" y="485690"/>
                  </a:lnTo>
                  <a:lnTo>
                    <a:pt x="92239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17"/>
            <p:cNvSpPr/>
            <p:nvPr/>
          </p:nvSpPr>
          <p:spPr>
            <a:xfrm>
              <a:off x="-1" y="6180057"/>
              <a:ext cx="996893" cy="568012"/>
            </a:xfrm>
            <a:custGeom>
              <a:rect b="b" l="l" r="r" t="t"/>
              <a:pathLst>
                <a:path extrusionOk="0" h="568012" w="996893">
                  <a:moveTo>
                    <a:pt x="977750" y="0"/>
                  </a:moveTo>
                  <a:lnTo>
                    <a:pt x="996893" y="43091"/>
                  </a:lnTo>
                  <a:lnTo>
                    <a:pt x="0" y="568012"/>
                  </a:lnTo>
                  <a:lnTo>
                    <a:pt x="0" y="514836"/>
                  </a:lnTo>
                  <a:lnTo>
                    <a:pt x="9777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 name="Google Shape;667;p17"/>
            <p:cNvSpPr/>
            <p:nvPr/>
          </p:nvSpPr>
          <p:spPr>
            <a:xfrm>
              <a:off x="-1" y="6285171"/>
              <a:ext cx="1033424" cy="570532"/>
            </a:xfrm>
            <a:custGeom>
              <a:rect b="b" l="l" r="r" t="t"/>
              <a:pathLst>
                <a:path extrusionOk="0" h="570532" w="1033424">
                  <a:moveTo>
                    <a:pt x="1019727" y="0"/>
                  </a:moveTo>
                  <a:cubicBezTo>
                    <a:pt x="1024681" y="15154"/>
                    <a:pt x="1029289" y="30480"/>
                    <a:pt x="1033424" y="45977"/>
                  </a:cubicBezTo>
                  <a:lnTo>
                    <a:pt x="37244" y="570532"/>
                  </a:lnTo>
                  <a:lnTo>
                    <a:pt x="0" y="570532"/>
                  </a:lnTo>
                  <a:lnTo>
                    <a:pt x="0" y="536961"/>
                  </a:lnTo>
                  <a:lnTo>
                    <a:pt x="101972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 name="Google Shape;668;p17"/>
            <p:cNvSpPr/>
            <p:nvPr/>
          </p:nvSpPr>
          <p:spPr>
            <a:xfrm>
              <a:off x="177886" y="6397423"/>
              <a:ext cx="877905" cy="458280"/>
            </a:xfrm>
            <a:custGeom>
              <a:rect b="b" l="l" r="r" t="t"/>
              <a:pathLst>
                <a:path extrusionOk="0" h="458280" w="877905">
                  <a:moveTo>
                    <a:pt x="870324" y="0"/>
                  </a:moveTo>
                  <a:cubicBezTo>
                    <a:pt x="873314" y="16217"/>
                    <a:pt x="875834" y="32640"/>
                    <a:pt x="877905" y="49165"/>
                  </a:cubicBezTo>
                  <a:lnTo>
                    <a:pt x="100977" y="458280"/>
                  </a:lnTo>
                  <a:lnTo>
                    <a:pt x="0" y="458280"/>
                  </a:lnTo>
                  <a:lnTo>
                    <a:pt x="870324"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 name="Google Shape;669;p17"/>
            <p:cNvSpPr/>
            <p:nvPr/>
          </p:nvSpPr>
          <p:spPr>
            <a:xfrm>
              <a:off x="419530" y="6517457"/>
              <a:ext cx="643327" cy="338246"/>
            </a:xfrm>
            <a:custGeom>
              <a:rect b="b" l="l" r="r" t="t"/>
              <a:pathLst>
                <a:path extrusionOk="0" h="338246" w="643327">
                  <a:moveTo>
                    <a:pt x="642357" y="0"/>
                  </a:moveTo>
                  <a:cubicBezTo>
                    <a:pt x="642909" y="12720"/>
                    <a:pt x="643327" y="25508"/>
                    <a:pt x="643327" y="38400"/>
                  </a:cubicBezTo>
                  <a:cubicBezTo>
                    <a:pt x="643327" y="43234"/>
                    <a:pt x="643039" y="48034"/>
                    <a:pt x="642964" y="52868"/>
                  </a:cubicBezTo>
                  <a:lnTo>
                    <a:pt x="100981" y="338246"/>
                  </a:lnTo>
                  <a:lnTo>
                    <a:pt x="0" y="338246"/>
                  </a:lnTo>
                  <a:lnTo>
                    <a:pt x="6423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 name="Google Shape;670;p17"/>
            <p:cNvSpPr/>
            <p:nvPr/>
          </p:nvSpPr>
          <p:spPr>
            <a:xfrm>
              <a:off x="661173" y="6646680"/>
              <a:ext cx="396960" cy="209022"/>
            </a:xfrm>
            <a:custGeom>
              <a:rect b="b" l="l" r="r" t="t"/>
              <a:pathLst>
                <a:path extrusionOk="0" h="209022" w="396960">
                  <a:moveTo>
                    <a:pt x="396960" y="0"/>
                  </a:moveTo>
                  <a:cubicBezTo>
                    <a:pt x="394954" y="19371"/>
                    <a:pt x="392112" y="38468"/>
                    <a:pt x="388855" y="57428"/>
                  </a:cubicBezTo>
                  <a:lnTo>
                    <a:pt x="100959" y="209023"/>
                  </a:lnTo>
                  <a:lnTo>
                    <a:pt x="0" y="209023"/>
                  </a:lnTo>
                  <a:lnTo>
                    <a:pt x="39696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 name="Google Shape;671;p17"/>
            <p:cNvSpPr/>
            <p:nvPr/>
          </p:nvSpPr>
          <p:spPr>
            <a:xfrm>
              <a:off x="902813" y="6788040"/>
              <a:ext cx="128501" cy="67663"/>
            </a:xfrm>
            <a:custGeom>
              <a:rect b="b" l="l" r="r" t="t"/>
              <a:pathLst>
                <a:path extrusionOk="0" h="67663" w="128501">
                  <a:moveTo>
                    <a:pt x="128501" y="0"/>
                  </a:moveTo>
                  <a:cubicBezTo>
                    <a:pt x="122525" y="21565"/>
                    <a:pt x="115915" y="42891"/>
                    <a:pt x="108365" y="63771"/>
                  </a:cubicBezTo>
                  <a:lnTo>
                    <a:pt x="100974" y="67663"/>
                  </a:lnTo>
                  <a:lnTo>
                    <a:pt x="0" y="67663"/>
                  </a:lnTo>
                  <a:lnTo>
                    <a:pt x="12850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2" name="Google Shape;672;p17"/>
          <p:cNvSpPr/>
          <p:nvPr/>
        </p:nvSpPr>
        <p:spPr>
          <a:xfrm rot="-5400000">
            <a:off x="10640897" y="5268640"/>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73" name="Google Shape;673;p17"/>
          <p:cNvGrpSpPr/>
          <p:nvPr/>
        </p:nvGrpSpPr>
        <p:grpSpPr>
          <a:xfrm>
            <a:off x="6523631" y="762578"/>
            <a:ext cx="4905905" cy="4749940"/>
            <a:chOff x="6510702" y="1082246"/>
            <a:chExt cx="4719032" cy="4749940"/>
          </a:xfrm>
        </p:grpSpPr>
        <p:grpSp>
          <p:nvGrpSpPr>
            <p:cNvPr id="674" name="Google Shape;674;p17"/>
            <p:cNvGrpSpPr/>
            <p:nvPr/>
          </p:nvGrpSpPr>
          <p:grpSpPr>
            <a:xfrm>
              <a:off x="6510702" y="1082246"/>
              <a:ext cx="1240848" cy="1126048"/>
              <a:chOff x="5518594" y="98620"/>
              <a:chExt cx="2520000" cy="2286857"/>
            </a:xfrm>
          </p:grpSpPr>
          <p:sp>
            <p:nvSpPr>
              <p:cNvPr id="675" name="Google Shape;675;p17"/>
              <p:cNvSpPr/>
              <p:nvPr/>
            </p:nvSpPr>
            <p:spPr>
              <a:xfrm>
                <a:off x="6255737" y="602620"/>
                <a:ext cx="1782857" cy="1782857"/>
              </a:xfrm>
              <a:custGeom>
                <a:rect b="b" l="l" r="r" t="t"/>
                <a:pathLst>
                  <a:path extrusionOk="0" h="1782857" w="1782857">
                    <a:moveTo>
                      <a:pt x="1782857" y="891429"/>
                    </a:moveTo>
                    <a:cubicBezTo>
                      <a:pt x="1782857" y="1383751"/>
                      <a:pt x="1383751" y="1782857"/>
                      <a:pt x="891429" y="1782857"/>
                    </a:cubicBezTo>
                    <a:cubicBezTo>
                      <a:pt x="399106" y="1782857"/>
                      <a:pt x="0" y="1383751"/>
                      <a:pt x="0" y="891429"/>
                    </a:cubicBezTo>
                    <a:cubicBezTo>
                      <a:pt x="0" y="399106"/>
                      <a:pt x="399106" y="0"/>
                      <a:pt x="891429" y="0"/>
                    </a:cubicBezTo>
                    <a:cubicBezTo>
                      <a:pt x="1383751" y="0"/>
                      <a:pt x="1782857" y="399106"/>
                      <a:pt x="1782857" y="891429"/>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 name="Google Shape;676;p17"/>
              <p:cNvSpPr/>
              <p:nvPr/>
            </p:nvSpPr>
            <p:spPr>
              <a:xfrm>
                <a:off x="5518594" y="98620"/>
                <a:ext cx="1532571" cy="1532571"/>
              </a:xfrm>
              <a:custGeom>
                <a:rect b="b" l="l" r="r" t="t"/>
                <a:pathLst>
                  <a:path extrusionOk="0" h="1532571" w="1532571">
                    <a:moveTo>
                      <a:pt x="1412126" y="1178832"/>
                    </a:moveTo>
                    <a:lnTo>
                      <a:pt x="740332" y="1532571"/>
                    </a:lnTo>
                    <a:cubicBezTo>
                      <a:pt x="714617" y="1531718"/>
                      <a:pt x="688971" y="1529578"/>
                      <a:pt x="663463" y="1526160"/>
                    </a:cubicBezTo>
                    <a:lnTo>
                      <a:pt x="1450354" y="1111817"/>
                    </a:lnTo>
                    <a:cubicBezTo>
                      <a:pt x="1438732" y="1134778"/>
                      <a:pt x="1425977" y="1157146"/>
                      <a:pt x="1412126" y="1178832"/>
                    </a:cubicBezTo>
                    <a:close/>
                    <a:moveTo>
                      <a:pt x="1519646" y="626592"/>
                    </a:moveTo>
                    <a:lnTo>
                      <a:pt x="224434" y="1308603"/>
                    </a:lnTo>
                    <a:cubicBezTo>
                      <a:pt x="234789" y="1318954"/>
                      <a:pt x="245520" y="1328907"/>
                      <a:pt x="256423" y="1338655"/>
                    </a:cubicBezTo>
                    <a:lnTo>
                      <a:pt x="1526332" y="669960"/>
                    </a:lnTo>
                    <a:cubicBezTo>
                      <a:pt x="1524514" y="655371"/>
                      <a:pt x="1522286" y="640917"/>
                      <a:pt x="1519646" y="626592"/>
                    </a:cubicBezTo>
                    <a:close/>
                    <a:moveTo>
                      <a:pt x="1494549" y="527637"/>
                    </a:moveTo>
                    <a:lnTo>
                      <a:pt x="157406" y="1231735"/>
                    </a:lnTo>
                    <a:cubicBezTo>
                      <a:pt x="165977" y="1242946"/>
                      <a:pt x="174857" y="1253901"/>
                      <a:pt x="184046" y="1264594"/>
                    </a:cubicBezTo>
                    <a:lnTo>
                      <a:pt x="1506617" y="568166"/>
                    </a:lnTo>
                    <a:cubicBezTo>
                      <a:pt x="1502983" y="554493"/>
                      <a:pt x="1498903" y="540998"/>
                      <a:pt x="1494549" y="527637"/>
                    </a:cubicBezTo>
                    <a:close/>
                    <a:moveTo>
                      <a:pt x="453600" y="66137"/>
                    </a:moveTo>
                    <a:lnTo>
                      <a:pt x="366000" y="112265"/>
                    </a:lnTo>
                    <a:cubicBezTo>
                      <a:pt x="306960" y="148591"/>
                      <a:pt x="253097" y="192726"/>
                      <a:pt x="205852" y="243473"/>
                    </a:cubicBezTo>
                    <a:lnTo>
                      <a:pt x="653692" y="7656"/>
                    </a:lnTo>
                    <a:cubicBezTo>
                      <a:pt x="584640" y="17864"/>
                      <a:pt x="517303" y="37543"/>
                      <a:pt x="453600" y="66137"/>
                    </a:cubicBezTo>
                    <a:close/>
                    <a:moveTo>
                      <a:pt x="1532571" y="766286"/>
                    </a:moveTo>
                    <a:cubicBezTo>
                      <a:pt x="1532571" y="754927"/>
                      <a:pt x="1532194" y="743657"/>
                      <a:pt x="1531714" y="732422"/>
                    </a:cubicBezTo>
                    <a:lnTo>
                      <a:pt x="304766" y="1378485"/>
                    </a:lnTo>
                    <a:cubicBezTo>
                      <a:pt x="317143" y="1387834"/>
                      <a:pt x="329794" y="1396803"/>
                      <a:pt x="342754" y="1405385"/>
                    </a:cubicBezTo>
                    <a:lnTo>
                      <a:pt x="1532263" y="779030"/>
                    </a:lnTo>
                    <a:cubicBezTo>
                      <a:pt x="1532332" y="774771"/>
                      <a:pt x="1532571" y="770561"/>
                      <a:pt x="1532571" y="766286"/>
                    </a:cubicBezTo>
                    <a:close/>
                    <a:moveTo>
                      <a:pt x="1528389" y="846346"/>
                    </a:moveTo>
                    <a:lnTo>
                      <a:pt x="400423" y="1440309"/>
                    </a:lnTo>
                    <a:cubicBezTo>
                      <a:pt x="415337" y="1448448"/>
                      <a:pt x="430697" y="1455936"/>
                      <a:pt x="446194" y="1463088"/>
                    </a:cubicBezTo>
                    <a:lnTo>
                      <a:pt x="1521257" y="897000"/>
                    </a:lnTo>
                    <a:cubicBezTo>
                      <a:pt x="1524137" y="880275"/>
                      <a:pt x="1526640" y="863424"/>
                      <a:pt x="1528389" y="846346"/>
                    </a:cubicBezTo>
                    <a:close/>
                    <a:moveTo>
                      <a:pt x="1166571" y="1420289"/>
                    </a:moveTo>
                    <a:cubicBezTo>
                      <a:pt x="1225611" y="1383960"/>
                      <a:pt x="1279475" y="1339827"/>
                      <a:pt x="1326720" y="1289081"/>
                    </a:cubicBezTo>
                    <a:lnTo>
                      <a:pt x="878880" y="1524895"/>
                    </a:lnTo>
                    <a:cubicBezTo>
                      <a:pt x="947931" y="1514688"/>
                      <a:pt x="1015269" y="1495008"/>
                      <a:pt x="1078971" y="1466417"/>
                    </a:cubicBezTo>
                    <a:close/>
                    <a:moveTo>
                      <a:pt x="1504766" y="970971"/>
                    </a:moveTo>
                    <a:lnTo>
                      <a:pt x="516549" y="1491326"/>
                    </a:lnTo>
                    <a:cubicBezTo>
                      <a:pt x="535029" y="1497710"/>
                      <a:pt x="553783" y="1503562"/>
                      <a:pt x="572914" y="1508537"/>
                    </a:cubicBezTo>
                    <a:lnTo>
                      <a:pt x="1487006" y="1027200"/>
                    </a:lnTo>
                    <a:cubicBezTo>
                      <a:pt x="1493657" y="1008806"/>
                      <a:pt x="1499486" y="990014"/>
                      <a:pt x="1504766" y="970971"/>
                    </a:cubicBezTo>
                    <a:close/>
                    <a:moveTo>
                      <a:pt x="1457520" y="434931"/>
                    </a:moveTo>
                    <a:lnTo>
                      <a:pt x="102137" y="1148650"/>
                    </a:lnTo>
                    <a:cubicBezTo>
                      <a:pt x="109063" y="1160681"/>
                      <a:pt x="116297" y="1172499"/>
                      <a:pt x="123840" y="1184112"/>
                    </a:cubicBezTo>
                    <a:lnTo>
                      <a:pt x="1474389" y="472951"/>
                    </a:lnTo>
                    <a:cubicBezTo>
                      <a:pt x="1469074" y="460114"/>
                      <a:pt x="1463520" y="447429"/>
                      <a:pt x="1457520" y="434945"/>
                    </a:cubicBezTo>
                    <a:close/>
                    <a:moveTo>
                      <a:pt x="1086377" y="69483"/>
                    </a:moveTo>
                    <a:lnTo>
                      <a:pt x="11314" y="635571"/>
                    </a:lnTo>
                    <a:cubicBezTo>
                      <a:pt x="8434" y="652296"/>
                      <a:pt x="5931" y="669144"/>
                      <a:pt x="4148" y="686222"/>
                    </a:cubicBezTo>
                    <a:lnTo>
                      <a:pt x="1132148" y="92263"/>
                    </a:lnTo>
                    <a:cubicBezTo>
                      <a:pt x="1117234" y="84123"/>
                      <a:pt x="1101874" y="76635"/>
                      <a:pt x="1086377" y="69483"/>
                    </a:cubicBezTo>
                    <a:close/>
                    <a:moveTo>
                      <a:pt x="959657" y="24021"/>
                    </a:moveTo>
                    <a:lnTo>
                      <a:pt x="45566" y="505371"/>
                    </a:lnTo>
                    <a:cubicBezTo>
                      <a:pt x="38914" y="523779"/>
                      <a:pt x="33086" y="542571"/>
                      <a:pt x="27806" y="561600"/>
                    </a:cubicBezTo>
                    <a:lnTo>
                      <a:pt x="1016023" y="41229"/>
                    </a:lnTo>
                    <a:cubicBezTo>
                      <a:pt x="997508" y="34848"/>
                      <a:pt x="978789" y="28995"/>
                      <a:pt x="959657" y="24021"/>
                    </a:cubicBezTo>
                    <a:close/>
                    <a:moveTo>
                      <a:pt x="792240" y="0"/>
                    </a:moveTo>
                    <a:lnTo>
                      <a:pt x="120446" y="353739"/>
                    </a:lnTo>
                    <a:cubicBezTo>
                      <a:pt x="106594" y="375425"/>
                      <a:pt x="93840" y="397793"/>
                      <a:pt x="82217" y="420754"/>
                    </a:cubicBezTo>
                    <a:lnTo>
                      <a:pt x="869109" y="6415"/>
                    </a:lnTo>
                    <a:cubicBezTo>
                      <a:pt x="843600" y="2996"/>
                      <a:pt x="817954" y="855"/>
                      <a:pt x="792240" y="0"/>
                    </a:cubicBezTo>
                    <a:close/>
                    <a:moveTo>
                      <a:pt x="1189817" y="127200"/>
                    </a:moveTo>
                    <a:lnTo>
                      <a:pt x="308" y="753538"/>
                    </a:lnTo>
                    <a:cubicBezTo>
                      <a:pt x="240" y="757800"/>
                      <a:pt x="0" y="762010"/>
                      <a:pt x="0" y="766286"/>
                    </a:cubicBezTo>
                    <a:cubicBezTo>
                      <a:pt x="0" y="777641"/>
                      <a:pt x="377" y="788914"/>
                      <a:pt x="857" y="800146"/>
                    </a:cubicBezTo>
                    <a:lnTo>
                      <a:pt x="1227806" y="154087"/>
                    </a:lnTo>
                    <a:cubicBezTo>
                      <a:pt x="1215429" y="144736"/>
                      <a:pt x="1202777" y="135774"/>
                      <a:pt x="1189817" y="127200"/>
                    </a:cubicBezTo>
                    <a:close/>
                    <a:moveTo>
                      <a:pt x="1348526" y="267991"/>
                    </a:moveTo>
                    <a:lnTo>
                      <a:pt x="25954" y="964402"/>
                    </a:lnTo>
                    <a:cubicBezTo>
                      <a:pt x="29589" y="978079"/>
                      <a:pt x="33668" y="991574"/>
                      <a:pt x="38023" y="1004935"/>
                    </a:cubicBezTo>
                    <a:lnTo>
                      <a:pt x="1375166" y="300837"/>
                    </a:lnTo>
                    <a:cubicBezTo>
                      <a:pt x="1366594" y="289622"/>
                      <a:pt x="1357714" y="278671"/>
                      <a:pt x="1348526" y="267977"/>
                    </a:cubicBezTo>
                    <a:close/>
                    <a:moveTo>
                      <a:pt x="1408732" y="348473"/>
                    </a:moveTo>
                    <a:lnTo>
                      <a:pt x="58183" y="1059621"/>
                    </a:lnTo>
                    <a:cubicBezTo>
                      <a:pt x="63497" y="1072454"/>
                      <a:pt x="69051" y="1085153"/>
                      <a:pt x="75051" y="1097626"/>
                    </a:cubicBezTo>
                    <a:lnTo>
                      <a:pt x="1430434" y="383918"/>
                    </a:lnTo>
                    <a:cubicBezTo>
                      <a:pt x="1423508" y="371890"/>
                      <a:pt x="1416274" y="360072"/>
                      <a:pt x="1408732" y="348459"/>
                    </a:cubicBezTo>
                    <a:close/>
                    <a:moveTo>
                      <a:pt x="1276148" y="193930"/>
                    </a:moveTo>
                    <a:lnTo>
                      <a:pt x="6240" y="862608"/>
                    </a:lnTo>
                    <a:cubicBezTo>
                      <a:pt x="8057" y="877200"/>
                      <a:pt x="10286" y="891658"/>
                      <a:pt x="12926" y="905979"/>
                    </a:cubicBezTo>
                    <a:lnTo>
                      <a:pt x="1308137" y="223965"/>
                    </a:lnTo>
                    <a:cubicBezTo>
                      <a:pt x="1297783" y="213600"/>
                      <a:pt x="1287052" y="203657"/>
                      <a:pt x="1276148" y="193917"/>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7" name="Google Shape;677;p17"/>
            <p:cNvSpPr txBox="1"/>
            <p:nvPr/>
          </p:nvSpPr>
          <p:spPr>
            <a:xfrm>
              <a:off x="7174654" y="1464268"/>
              <a:ext cx="3970800" cy="13236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000">
                  <a:solidFill>
                    <a:srgbClr val="3F3F3F"/>
                  </a:solidFill>
                  <a:latin typeface="Montserrat"/>
                  <a:ea typeface="Montserrat"/>
                  <a:cs typeface="Montserrat"/>
                  <a:sym typeface="Montserrat"/>
                </a:rPr>
                <a:t>RC6</a:t>
              </a:r>
              <a:r>
                <a:rPr b="1" i="0" lang="en-US" sz="4000">
                  <a:solidFill>
                    <a:srgbClr val="3F3F3F"/>
                  </a:solidFill>
                  <a:latin typeface="Montserrat"/>
                  <a:ea typeface="Montserrat"/>
                  <a:cs typeface="Montserrat"/>
                  <a:sym typeface="Montserrat"/>
                </a:rPr>
                <a:t> </a:t>
              </a:r>
              <a:r>
                <a:rPr b="1" lang="en-US" sz="4000">
                  <a:solidFill>
                    <a:schemeClr val="accent3"/>
                  </a:solidFill>
                  <a:latin typeface="Montserrat"/>
                  <a:ea typeface="Montserrat"/>
                  <a:cs typeface="Montserrat"/>
                  <a:sym typeface="Montserrat"/>
                </a:rPr>
                <a:t>Encryption</a:t>
              </a:r>
              <a:endParaRPr b="1" sz="4000">
                <a:solidFill>
                  <a:schemeClr val="accent3"/>
                </a:solidFill>
                <a:latin typeface="Montserrat"/>
                <a:ea typeface="Montserrat"/>
                <a:cs typeface="Montserrat"/>
                <a:sym typeface="Montserrat"/>
              </a:endParaRPr>
            </a:p>
          </p:txBody>
        </p:sp>
        <p:grpSp>
          <p:nvGrpSpPr>
            <p:cNvPr id="678" name="Google Shape;678;p17"/>
            <p:cNvGrpSpPr/>
            <p:nvPr/>
          </p:nvGrpSpPr>
          <p:grpSpPr>
            <a:xfrm>
              <a:off x="7174590" y="3158649"/>
              <a:ext cx="3909039" cy="755744"/>
              <a:chOff x="6985469" y="3135087"/>
              <a:chExt cx="3909039" cy="755744"/>
            </a:xfrm>
          </p:grpSpPr>
          <p:sp>
            <p:nvSpPr>
              <p:cNvPr id="679" name="Google Shape;679;p17"/>
              <p:cNvSpPr txBox="1"/>
              <p:nvPr/>
            </p:nvSpPr>
            <p:spPr>
              <a:xfrm>
                <a:off x="7808109" y="3244331"/>
                <a:ext cx="30864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1800">
                    <a:solidFill>
                      <a:srgbClr val="3F3F3F"/>
                    </a:solidFill>
                    <a:latin typeface="Montserrat"/>
                    <a:ea typeface="Montserrat"/>
                    <a:cs typeface="Montserrat"/>
                    <a:sym typeface="Montserrat"/>
                  </a:rPr>
                  <a:t>P-0xB7E15163</a:t>
                </a:r>
                <a:endParaRPr sz="1800">
                  <a:solidFill>
                    <a:srgbClr val="3F3F3F"/>
                  </a:solidFill>
                  <a:latin typeface="Montserrat"/>
                  <a:ea typeface="Montserrat"/>
                  <a:cs typeface="Montserrat"/>
                  <a:sym typeface="Montserrat"/>
                </a:endParaRPr>
              </a:p>
              <a:p>
                <a:pPr indent="0" lvl="0" marL="0" rtl="0" algn="l">
                  <a:spcBef>
                    <a:spcPts val="0"/>
                  </a:spcBef>
                  <a:spcAft>
                    <a:spcPts val="0"/>
                  </a:spcAft>
                  <a:buSzPts val="1100"/>
                  <a:buNone/>
                </a:pPr>
                <a:r>
                  <a:rPr lang="en-US" sz="1800">
                    <a:solidFill>
                      <a:srgbClr val="3F3F3F"/>
                    </a:solidFill>
                    <a:latin typeface="Montserrat"/>
                    <a:ea typeface="Montserrat"/>
                    <a:cs typeface="Montserrat"/>
                    <a:sym typeface="Montserrat"/>
                  </a:rPr>
                  <a:t>Q- 0x9E3779B9</a:t>
                </a:r>
                <a:endParaRPr sz="1800">
                  <a:solidFill>
                    <a:srgbClr val="3F3F3F"/>
                  </a:solidFill>
                  <a:latin typeface="Montserrat"/>
                  <a:ea typeface="Montserrat"/>
                  <a:cs typeface="Montserrat"/>
                  <a:sym typeface="Montserrat"/>
                </a:endParaRPr>
              </a:p>
            </p:txBody>
          </p:sp>
          <p:grpSp>
            <p:nvGrpSpPr>
              <p:cNvPr id="680" name="Google Shape;680;p17"/>
              <p:cNvGrpSpPr/>
              <p:nvPr/>
            </p:nvGrpSpPr>
            <p:grpSpPr>
              <a:xfrm>
                <a:off x="6985469" y="3135087"/>
                <a:ext cx="587950" cy="587950"/>
                <a:chOff x="5857448" y="5537910"/>
                <a:chExt cx="477000" cy="477000"/>
              </a:xfrm>
            </p:grpSpPr>
            <p:sp>
              <p:nvSpPr>
                <p:cNvPr id="681" name="Google Shape;681;p17"/>
                <p:cNvSpPr/>
                <p:nvPr/>
              </p:nvSpPr>
              <p:spPr>
                <a:xfrm rot="-5400000">
                  <a:off x="5857448" y="5537910"/>
                  <a:ext cx="477000" cy="477000"/>
                </a:xfrm>
                <a:prstGeom prst="ellipse">
                  <a:avLst/>
                </a:prstGeom>
                <a:solidFill>
                  <a:schemeClr val="accent3"/>
                </a:solidFill>
                <a:ln>
                  <a:noFill/>
                </a:ln>
                <a:effectLst>
                  <a:outerShdw blurRad="177800" rotWithShape="0" algn="ctr" dir="5400000" dist="635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82" name="Google Shape;682;p17"/>
                <p:cNvSpPr/>
                <p:nvPr/>
              </p:nvSpPr>
              <p:spPr>
                <a:xfrm rot="5400000">
                  <a:off x="5965249" y="5700323"/>
                  <a:ext cx="261501" cy="163155"/>
                </a:xfrm>
                <a:custGeom>
                  <a:rect b="b" l="l" r="r" t="t"/>
                  <a:pathLst>
                    <a:path extrusionOk="0" h="206"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grpSp>
          <p:nvGrpSpPr>
            <p:cNvPr id="683" name="Google Shape;683;p17"/>
            <p:cNvGrpSpPr/>
            <p:nvPr/>
          </p:nvGrpSpPr>
          <p:grpSpPr>
            <a:xfrm>
              <a:off x="7174590" y="4117544"/>
              <a:ext cx="3420044" cy="587950"/>
              <a:chOff x="6985469" y="3941264"/>
              <a:chExt cx="3420044" cy="587950"/>
            </a:xfrm>
          </p:grpSpPr>
          <p:sp>
            <p:nvSpPr>
              <p:cNvPr id="684" name="Google Shape;684;p17"/>
              <p:cNvSpPr txBox="1"/>
              <p:nvPr/>
            </p:nvSpPr>
            <p:spPr>
              <a:xfrm>
                <a:off x="7808113" y="4050511"/>
                <a:ext cx="2597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Montserrat"/>
                    <a:ea typeface="Montserrat"/>
                    <a:cs typeface="Montserrat"/>
                    <a:sym typeface="Montserrat"/>
                  </a:rPr>
                  <a:t>H(x) = </a:t>
                </a:r>
                <a:r>
                  <a:rPr b="1" lang="en-US" sz="1800">
                    <a:solidFill>
                      <a:srgbClr val="F05535"/>
                    </a:solidFill>
                    <a:latin typeface="Montserrat"/>
                    <a:ea typeface="Montserrat"/>
                    <a:cs typeface="Montserrat"/>
                    <a:sym typeface="Montserrat"/>
                  </a:rPr>
                  <a:t>6.28</a:t>
                </a:r>
                <a:endParaRPr b="1" sz="1800">
                  <a:solidFill>
                    <a:srgbClr val="F05535"/>
                  </a:solidFill>
                  <a:latin typeface="Montserrat"/>
                  <a:ea typeface="Montserrat"/>
                  <a:cs typeface="Montserrat"/>
                  <a:sym typeface="Montserrat"/>
                </a:endParaRPr>
              </a:p>
            </p:txBody>
          </p:sp>
          <p:grpSp>
            <p:nvGrpSpPr>
              <p:cNvPr id="685" name="Google Shape;685;p17"/>
              <p:cNvGrpSpPr/>
              <p:nvPr/>
            </p:nvGrpSpPr>
            <p:grpSpPr>
              <a:xfrm>
                <a:off x="6985469" y="3941264"/>
                <a:ext cx="587950" cy="587950"/>
                <a:chOff x="5857448" y="5537910"/>
                <a:chExt cx="477000" cy="477000"/>
              </a:xfrm>
            </p:grpSpPr>
            <p:sp>
              <p:nvSpPr>
                <p:cNvPr id="686" name="Google Shape;686;p17"/>
                <p:cNvSpPr/>
                <p:nvPr/>
              </p:nvSpPr>
              <p:spPr>
                <a:xfrm rot="-5400000">
                  <a:off x="5857448" y="5537910"/>
                  <a:ext cx="477000" cy="477000"/>
                </a:xfrm>
                <a:prstGeom prst="ellipse">
                  <a:avLst/>
                </a:prstGeom>
                <a:solidFill>
                  <a:schemeClr val="accent3"/>
                </a:solidFill>
                <a:ln>
                  <a:noFill/>
                </a:ln>
                <a:effectLst>
                  <a:outerShdw blurRad="177800" rotWithShape="0" algn="ctr" dir="5400000" dist="635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87" name="Google Shape;687;p17"/>
                <p:cNvSpPr/>
                <p:nvPr/>
              </p:nvSpPr>
              <p:spPr>
                <a:xfrm rot="5400000">
                  <a:off x="5965249" y="5700323"/>
                  <a:ext cx="261501" cy="163155"/>
                </a:xfrm>
                <a:custGeom>
                  <a:rect b="b" l="l" r="r" t="t"/>
                  <a:pathLst>
                    <a:path extrusionOk="0" h="206"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grpSp>
          <p:nvGrpSpPr>
            <p:cNvPr id="688" name="Google Shape;688;p17"/>
            <p:cNvGrpSpPr/>
            <p:nvPr/>
          </p:nvGrpSpPr>
          <p:grpSpPr>
            <a:xfrm>
              <a:off x="7174590" y="5076439"/>
              <a:ext cx="4055144" cy="755747"/>
              <a:chOff x="6985469" y="4747440"/>
              <a:chExt cx="4055144" cy="755747"/>
            </a:xfrm>
          </p:grpSpPr>
          <p:sp>
            <p:nvSpPr>
              <p:cNvPr id="689" name="Google Shape;689;p17"/>
              <p:cNvSpPr txBox="1"/>
              <p:nvPr/>
            </p:nvSpPr>
            <p:spPr>
              <a:xfrm>
                <a:off x="7808113" y="4856687"/>
                <a:ext cx="3232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Montserrat"/>
                    <a:ea typeface="Montserrat"/>
                    <a:cs typeface="Montserrat"/>
                    <a:sym typeface="Montserrat"/>
                  </a:rPr>
                  <a:t>VT score: reduce from </a:t>
                </a:r>
                <a:r>
                  <a:rPr b="1" lang="en-US" sz="1800">
                    <a:solidFill>
                      <a:srgbClr val="F05535"/>
                    </a:solidFill>
                    <a:latin typeface="Montserrat"/>
                    <a:ea typeface="Montserrat"/>
                    <a:cs typeface="Montserrat"/>
                    <a:sym typeface="Montserrat"/>
                  </a:rPr>
                  <a:t>31</a:t>
                </a:r>
                <a:r>
                  <a:rPr lang="en-US" sz="1800">
                    <a:solidFill>
                      <a:srgbClr val="3F3F3F"/>
                    </a:solidFill>
                    <a:latin typeface="Montserrat"/>
                    <a:ea typeface="Montserrat"/>
                    <a:cs typeface="Montserrat"/>
                    <a:sym typeface="Montserrat"/>
                  </a:rPr>
                  <a:t> to </a:t>
                </a:r>
                <a:r>
                  <a:rPr b="1" lang="en-US" sz="1800">
                    <a:solidFill>
                      <a:schemeClr val="accent6"/>
                    </a:solidFill>
                    <a:latin typeface="Montserrat"/>
                    <a:ea typeface="Montserrat"/>
                    <a:cs typeface="Montserrat"/>
                    <a:sym typeface="Montserrat"/>
                  </a:rPr>
                  <a:t>21</a:t>
                </a:r>
                <a:endParaRPr b="1" sz="1800">
                  <a:solidFill>
                    <a:schemeClr val="accent6"/>
                  </a:solidFill>
                  <a:latin typeface="Montserrat"/>
                  <a:ea typeface="Montserrat"/>
                  <a:cs typeface="Montserrat"/>
                  <a:sym typeface="Montserrat"/>
                </a:endParaRPr>
              </a:p>
            </p:txBody>
          </p:sp>
          <p:grpSp>
            <p:nvGrpSpPr>
              <p:cNvPr id="690" name="Google Shape;690;p17"/>
              <p:cNvGrpSpPr/>
              <p:nvPr/>
            </p:nvGrpSpPr>
            <p:grpSpPr>
              <a:xfrm>
                <a:off x="6985469" y="4747440"/>
                <a:ext cx="587950" cy="587950"/>
                <a:chOff x="5857448" y="5537910"/>
                <a:chExt cx="477000" cy="477000"/>
              </a:xfrm>
            </p:grpSpPr>
            <p:sp>
              <p:nvSpPr>
                <p:cNvPr id="691" name="Google Shape;691;p17"/>
                <p:cNvSpPr/>
                <p:nvPr/>
              </p:nvSpPr>
              <p:spPr>
                <a:xfrm rot="-5400000">
                  <a:off x="5857448" y="5537910"/>
                  <a:ext cx="477000" cy="477000"/>
                </a:xfrm>
                <a:prstGeom prst="ellipse">
                  <a:avLst/>
                </a:prstGeom>
                <a:solidFill>
                  <a:schemeClr val="accent3"/>
                </a:solidFill>
                <a:ln>
                  <a:noFill/>
                </a:ln>
                <a:effectLst>
                  <a:outerShdw blurRad="177800" rotWithShape="0" algn="ctr" dir="5400000" dist="635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92" name="Google Shape;692;p17"/>
                <p:cNvSpPr/>
                <p:nvPr/>
              </p:nvSpPr>
              <p:spPr>
                <a:xfrm rot="5400000">
                  <a:off x="5965249" y="5700323"/>
                  <a:ext cx="261501" cy="163155"/>
                </a:xfrm>
                <a:custGeom>
                  <a:rect b="b" l="l" r="r" t="t"/>
                  <a:pathLst>
                    <a:path extrusionOk="0" h="206"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grpSp>
      <p:pic>
        <p:nvPicPr>
          <p:cNvPr id="693" name="Google Shape;693;p17"/>
          <p:cNvPicPr preferRelativeResize="0"/>
          <p:nvPr/>
        </p:nvPicPr>
        <p:blipFill>
          <a:blip r:embed="rId5">
            <a:alphaModFix/>
          </a:blip>
          <a:stretch>
            <a:fillRect/>
          </a:stretch>
        </p:blipFill>
        <p:spPr>
          <a:xfrm>
            <a:off x="10878890" y="6150000"/>
            <a:ext cx="1333057" cy="708000"/>
          </a:xfrm>
          <a:prstGeom prst="rect">
            <a:avLst/>
          </a:prstGeom>
          <a:noFill/>
          <a:ln>
            <a:noFill/>
          </a:ln>
        </p:spPr>
      </p:pic>
      <p:pic>
        <p:nvPicPr>
          <p:cNvPr id="694" name="Google Shape;694;p17"/>
          <p:cNvPicPr preferRelativeResize="0"/>
          <p:nvPr/>
        </p:nvPicPr>
        <p:blipFill rotWithShape="1">
          <a:blip r:embed="rId6">
            <a:alphaModFix/>
          </a:blip>
          <a:srcRect b="0" l="3540" r="3540" t="0"/>
          <a:stretch/>
        </p:blipFill>
        <p:spPr>
          <a:xfrm>
            <a:off x="-70400" y="2879225"/>
            <a:ext cx="6394999" cy="4025824"/>
          </a:xfrm>
          <a:prstGeom prst="rect">
            <a:avLst/>
          </a:prstGeom>
          <a:noFill/>
          <a:ln>
            <a:noFill/>
          </a:ln>
        </p:spPr>
      </p:pic>
      <p:pic>
        <p:nvPicPr>
          <p:cNvPr id="695" name="Google Shape;695;p17"/>
          <p:cNvPicPr preferRelativeResize="0"/>
          <p:nvPr/>
        </p:nvPicPr>
        <p:blipFill>
          <a:blip r:embed="rId7">
            <a:alphaModFix/>
          </a:blip>
          <a:stretch>
            <a:fillRect/>
          </a:stretch>
        </p:blipFill>
        <p:spPr>
          <a:xfrm>
            <a:off x="960500" y="3748850"/>
            <a:ext cx="3124200" cy="1333500"/>
          </a:xfrm>
          <a:prstGeom prst="rect">
            <a:avLst/>
          </a:prstGeom>
          <a:noFill/>
          <a:ln cap="flat" cmpd="sng" w="76200">
            <a:solidFill>
              <a:schemeClr val="accent4"/>
            </a:solidFill>
            <a:prstDash val="solid"/>
            <a:round/>
            <a:headEnd len="sm" w="sm" type="none"/>
            <a:tailEnd len="sm" w="sm" type="none"/>
          </a:ln>
        </p:spPr>
      </p:pic>
      <p:cxnSp>
        <p:nvCxnSpPr>
          <p:cNvPr id="696" name="Google Shape;696;p17"/>
          <p:cNvCxnSpPr>
            <a:stCxn id="681" idx="0"/>
            <a:endCxn id="695" idx="3"/>
          </p:cNvCxnSpPr>
          <p:nvPr/>
        </p:nvCxnSpPr>
        <p:spPr>
          <a:xfrm flipH="1">
            <a:off x="4084809" y="3132956"/>
            <a:ext cx="3129000" cy="1282500"/>
          </a:xfrm>
          <a:prstGeom prst="straightConnector1">
            <a:avLst/>
          </a:prstGeom>
          <a:noFill/>
          <a:ln cap="flat" cmpd="sng" w="76200">
            <a:solidFill>
              <a:schemeClr val="accent3"/>
            </a:solidFill>
            <a:prstDash val="dash"/>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5"/>
                                        </p:tgtEl>
                                        <p:attrNameLst>
                                          <p:attrName>style.visibility</p:attrName>
                                        </p:attrNameLst>
                                      </p:cBhvr>
                                      <p:to>
                                        <p:strVal val="visible"/>
                                      </p:to>
                                    </p:set>
                                    <p:anim calcmode="lin" valueType="num">
                                      <p:cBhvr additive="base">
                                        <p:cTn dur="1000"/>
                                        <p:tgtEl>
                                          <p:spTgt spid="69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8"/>
          <p:cNvSpPr/>
          <p:nvPr/>
        </p:nvSpPr>
        <p:spPr>
          <a:xfrm>
            <a:off x="0" y="5025394"/>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black, darkness&#10;&#10;Description automatically generated" id="702" name="Google Shape;702;p18"/>
          <p:cNvPicPr preferRelativeResize="0"/>
          <p:nvPr/>
        </p:nvPicPr>
        <p:blipFill rotWithShape="1">
          <a:blip r:embed="rId3">
            <a:alphaModFix amt="7000"/>
          </a:blip>
          <a:srcRect b="0" l="0" r="0" t="0"/>
          <a:stretch/>
        </p:blipFill>
        <p:spPr>
          <a:xfrm>
            <a:off x="3359643" y="399128"/>
            <a:ext cx="5472712" cy="6059746"/>
          </a:xfrm>
          <a:prstGeom prst="rect">
            <a:avLst/>
          </a:prstGeom>
          <a:noFill/>
          <a:ln>
            <a:noFill/>
          </a:ln>
        </p:spPr>
      </p:pic>
      <p:sp>
        <p:nvSpPr>
          <p:cNvPr id="703" name="Google Shape;703;p18"/>
          <p:cNvSpPr/>
          <p:nvPr/>
        </p:nvSpPr>
        <p:spPr>
          <a:xfrm>
            <a:off x="-10314" y="2118837"/>
            <a:ext cx="12202313" cy="391319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04" name="Google Shape;704;p18"/>
          <p:cNvPicPr preferRelativeResize="0"/>
          <p:nvPr/>
        </p:nvPicPr>
        <p:blipFill rotWithShape="1">
          <a:blip r:embed="rId4">
            <a:alphaModFix/>
          </a:blip>
          <a:srcRect b="0" l="0" r="0" t="0"/>
          <a:stretch/>
        </p:blipFill>
        <p:spPr>
          <a:xfrm>
            <a:off x="-10300" y="2118826"/>
            <a:ext cx="7489371" cy="3913196"/>
          </a:xfrm>
          <a:prstGeom prst="rect">
            <a:avLst/>
          </a:prstGeom>
          <a:noFill/>
          <a:ln>
            <a:noFill/>
          </a:ln>
        </p:spPr>
      </p:pic>
      <p:pic>
        <p:nvPicPr>
          <p:cNvPr id="705" name="Google Shape;705;p18"/>
          <p:cNvPicPr preferRelativeResize="0"/>
          <p:nvPr/>
        </p:nvPicPr>
        <p:blipFill rotWithShape="1">
          <a:blip r:embed="rId5">
            <a:alphaModFix/>
          </a:blip>
          <a:srcRect b="0" l="0" r="0" t="0"/>
          <a:stretch/>
        </p:blipFill>
        <p:spPr>
          <a:xfrm>
            <a:off x="9485404" y="2118838"/>
            <a:ext cx="2706596" cy="1805278"/>
          </a:xfrm>
          <a:prstGeom prst="rect">
            <a:avLst/>
          </a:prstGeom>
          <a:noFill/>
          <a:ln>
            <a:noFill/>
          </a:ln>
        </p:spPr>
      </p:pic>
      <p:pic>
        <p:nvPicPr>
          <p:cNvPr id="706" name="Google Shape;706;p18"/>
          <p:cNvPicPr preferRelativeResize="0"/>
          <p:nvPr/>
        </p:nvPicPr>
        <p:blipFill rotWithShape="1">
          <a:blip r:embed="rId6">
            <a:alphaModFix/>
          </a:blip>
          <a:srcRect b="0" l="0" r="28915" t="0"/>
          <a:stretch/>
        </p:blipFill>
        <p:spPr>
          <a:xfrm>
            <a:off x="7479059" y="3878536"/>
            <a:ext cx="2706597" cy="2153498"/>
          </a:xfrm>
          <a:prstGeom prst="rect">
            <a:avLst/>
          </a:prstGeom>
          <a:noFill/>
          <a:ln>
            <a:noFill/>
          </a:ln>
        </p:spPr>
      </p:pic>
      <p:sp>
        <p:nvSpPr>
          <p:cNvPr id="707" name="Google Shape;707;p18"/>
          <p:cNvSpPr txBox="1"/>
          <p:nvPr/>
        </p:nvSpPr>
        <p:spPr>
          <a:xfrm>
            <a:off x="10340175" y="4397393"/>
            <a:ext cx="17631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rgbClr val="3F3F3F"/>
                </a:solidFill>
                <a:latin typeface="Montserrat"/>
                <a:ea typeface="Montserrat"/>
                <a:cs typeface="Montserrat"/>
                <a:sym typeface="Montserrat"/>
              </a:rPr>
              <a:t>H(x)</a:t>
            </a:r>
            <a:r>
              <a:rPr lang="en-US" sz="1800">
                <a:solidFill>
                  <a:srgbClr val="3F3F3F"/>
                </a:solidFill>
                <a:latin typeface="Montserrat"/>
                <a:ea typeface="Montserrat"/>
                <a:cs typeface="Montserrat"/>
                <a:sym typeface="Montserrat"/>
              </a:rPr>
              <a:t> = </a:t>
            </a:r>
            <a:r>
              <a:rPr b="1" lang="en-US" sz="1800">
                <a:solidFill>
                  <a:srgbClr val="F05535"/>
                </a:solidFill>
                <a:latin typeface="Montserrat"/>
                <a:ea typeface="Montserrat"/>
                <a:cs typeface="Montserrat"/>
                <a:sym typeface="Montserrat"/>
              </a:rPr>
              <a:t>6.28</a:t>
            </a:r>
            <a:endParaRPr b="1" sz="1800">
              <a:solidFill>
                <a:srgbClr val="F05535"/>
              </a:solidFill>
              <a:latin typeface="Montserrat"/>
              <a:ea typeface="Montserrat"/>
              <a:cs typeface="Montserrat"/>
              <a:sym typeface="Montserrat"/>
            </a:endParaRPr>
          </a:p>
          <a:p>
            <a:pPr indent="0" lvl="0" marL="0" rtl="0" algn="l">
              <a:spcBef>
                <a:spcPts val="0"/>
              </a:spcBef>
              <a:spcAft>
                <a:spcPts val="0"/>
              </a:spcAft>
              <a:buNone/>
            </a:pPr>
            <a:r>
              <a:rPr b="1" lang="en-US" sz="1800">
                <a:solidFill>
                  <a:srgbClr val="3F3F3F"/>
                </a:solidFill>
                <a:latin typeface="Montserrat"/>
                <a:ea typeface="Montserrat"/>
                <a:cs typeface="Montserrat"/>
                <a:sym typeface="Montserrat"/>
              </a:rPr>
              <a:t>VirusTotal:</a:t>
            </a:r>
            <a:r>
              <a:rPr lang="en-US" sz="1800">
                <a:solidFill>
                  <a:srgbClr val="3F3F3F"/>
                </a:solidFill>
                <a:latin typeface="Montserrat"/>
                <a:ea typeface="Montserrat"/>
                <a:cs typeface="Montserrat"/>
                <a:sym typeface="Montserrat"/>
              </a:rPr>
              <a:t> reduce from </a:t>
            </a:r>
            <a:r>
              <a:rPr b="1" lang="en-US" sz="1800">
                <a:solidFill>
                  <a:srgbClr val="F05535"/>
                </a:solidFill>
                <a:latin typeface="Montserrat"/>
                <a:ea typeface="Montserrat"/>
                <a:cs typeface="Montserrat"/>
                <a:sym typeface="Montserrat"/>
              </a:rPr>
              <a:t>31</a:t>
            </a:r>
            <a:r>
              <a:rPr lang="en-US" sz="1800">
                <a:solidFill>
                  <a:srgbClr val="3F3F3F"/>
                </a:solidFill>
                <a:latin typeface="Montserrat"/>
                <a:ea typeface="Montserrat"/>
                <a:cs typeface="Montserrat"/>
                <a:sym typeface="Montserrat"/>
              </a:rPr>
              <a:t> to </a:t>
            </a:r>
            <a:r>
              <a:rPr b="1" lang="en-US" sz="1800">
                <a:solidFill>
                  <a:schemeClr val="accent6"/>
                </a:solidFill>
                <a:latin typeface="Montserrat"/>
                <a:ea typeface="Montserrat"/>
                <a:cs typeface="Montserrat"/>
                <a:sym typeface="Montserrat"/>
              </a:rPr>
              <a:t>21</a:t>
            </a:r>
            <a:endParaRPr b="1" sz="2400">
              <a:solidFill>
                <a:srgbClr val="3F3F3F"/>
              </a:solidFill>
              <a:latin typeface="Montserrat"/>
              <a:ea typeface="Montserrat"/>
              <a:cs typeface="Montserrat"/>
              <a:sym typeface="Montserrat"/>
            </a:endParaRPr>
          </a:p>
        </p:txBody>
      </p:sp>
      <p:sp>
        <p:nvSpPr>
          <p:cNvPr id="708" name="Google Shape;708;p18"/>
          <p:cNvSpPr txBox="1"/>
          <p:nvPr/>
        </p:nvSpPr>
        <p:spPr>
          <a:xfrm>
            <a:off x="7544150" y="2182400"/>
            <a:ext cx="1869600" cy="1569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3F3F3F"/>
                </a:solidFill>
                <a:latin typeface="Montserrat"/>
                <a:ea typeface="Montserrat"/>
                <a:cs typeface="Montserrat"/>
                <a:sym typeface="Montserrat"/>
              </a:rPr>
              <a:t>APIs:</a:t>
            </a:r>
            <a:endParaRPr b="1" sz="2400">
              <a:solidFill>
                <a:srgbClr val="3F3F3F"/>
              </a:solidFill>
              <a:latin typeface="Montserrat"/>
              <a:ea typeface="Montserrat"/>
              <a:cs typeface="Montserrat"/>
              <a:sym typeface="Montserrat"/>
            </a:endParaRPr>
          </a:p>
          <a:p>
            <a:pPr indent="0" lvl="0" marL="0" marR="0" rtl="0" algn="ctr">
              <a:spcBef>
                <a:spcPts val="0"/>
              </a:spcBef>
              <a:spcAft>
                <a:spcPts val="0"/>
              </a:spcAft>
              <a:buNone/>
            </a:pPr>
            <a:r>
              <a:rPr lang="en-US" sz="2400">
                <a:solidFill>
                  <a:srgbClr val="3F3F3F"/>
                </a:solidFill>
                <a:latin typeface="Montserrat"/>
                <a:ea typeface="Montserrat"/>
                <a:cs typeface="Montserrat"/>
                <a:sym typeface="Montserrat"/>
              </a:rPr>
              <a:t>Telegram? Discord? Slack?</a:t>
            </a:r>
            <a:endParaRPr sz="2400">
              <a:solidFill>
                <a:srgbClr val="3F3F3F"/>
              </a:solidFill>
              <a:latin typeface="Montserrat"/>
              <a:ea typeface="Montserrat"/>
              <a:cs typeface="Montserrat"/>
              <a:sym typeface="Montserrat"/>
            </a:endParaRPr>
          </a:p>
        </p:txBody>
      </p:sp>
      <p:grpSp>
        <p:nvGrpSpPr>
          <p:cNvPr id="709" name="Google Shape;709;p18"/>
          <p:cNvGrpSpPr/>
          <p:nvPr/>
        </p:nvGrpSpPr>
        <p:grpSpPr>
          <a:xfrm>
            <a:off x="9594357" y="5584022"/>
            <a:ext cx="914400" cy="914400"/>
            <a:chOff x="8385470" y="4937586"/>
            <a:chExt cx="914400" cy="914400"/>
          </a:xfrm>
        </p:grpSpPr>
        <p:sp>
          <p:nvSpPr>
            <p:cNvPr id="710" name="Google Shape;710;p18"/>
            <p:cNvSpPr/>
            <p:nvPr/>
          </p:nvSpPr>
          <p:spPr>
            <a:xfrm>
              <a:off x="8385470" y="4937586"/>
              <a:ext cx="914400" cy="914400"/>
            </a:xfrm>
            <a:prstGeom prst="ellipse">
              <a:avLst/>
            </a:prstGeom>
            <a:solidFill>
              <a:schemeClr val="accent3"/>
            </a:solidFill>
            <a:ln>
              <a:noFill/>
            </a:ln>
            <a:effectLst>
              <a:outerShdw blurRad="63500" sx="102000" rotWithShape="0" algn="ctr" sy="102000">
                <a:srgbClr val="000000">
                  <a:alpha val="1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1" name="Google Shape;711;p18"/>
            <p:cNvSpPr txBox="1"/>
            <p:nvPr/>
          </p:nvSpPr>
          <p:spPr>
            <a:xfrm>
              <a:off x="8521909" y="5133176"/>
              <a:ext cx="64152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Montserrat"/>
                  <a:ea typeface="Montserrat"/>
                  <a:cs typeface="Montserrat"/>
                  <a:sym typeface="Montserrat"/>
                </a:rPr>
                <a:t>03</a:t>
              </a:r>
              <a:endParaRPr b="1" sz="2800">
                <a:solidFill>
                  <a:schemeClr val="lt1"/>
                </a:solidFill>
                <a:latin typeface="Montserrat"/>
                <a:ea typeface="Montserrat"/>
                <a:cs typeface="Montserrat"/>
                <a:sym typeface="Montserrat"/>
              </a:endParaRPr>
            </a:p>
          </p:txBody>
        </p:sp>
      </p:grpSp>
      <p:grpSp>
        <p:nvGrpSpPr>
          <p:cNvPr id="712" name="Google Shape;712;p18"/>
          <p:cNvGrpSpPr/>
          <p:nvPr/>
        </p:nvGrpSpPr>
        <p:grpSpPr>
          <a:xfrm>
            <a:off x="9162302" y="1732114"/>
            <a:ext cx="914400" cy="914400"/>
            <a:chOff x="10391815" y="1085678"/>
            <a:chExt cx="914400" cy="914400"/>
          </a:xfrm>
        </p:grpSpPr>
        <p:sp>
          <p:nvSpPr>
            <p:cNvPr id="713" name="Google Shape;713;p18"/>
            <p:cNvSpPr/>
            <p:nvPr/>
          </p:nvSpPr>
          <p:spPr>
            <a:xfrm>
              <a:off x="10391815" y="1085678"/>
              <a:ext cx="914400" cy="914400"/>
            </a:xfrm>
            <a:prstGeom prst="ellipse">
              <a:avLst/>
            </a:prstGeom>
            <a:solidFill>
              <a:schemeClr val="accent3"/>
            </a:solidFill>
            <a:ln>
              <a:noFill/>
            </a:ln>
            <a:effectLst>
              <a:outerShdw blurRad="63500" sx="102000" rotWithShape="0" algn="ctr" sy="102000">
                <a:srgbClr val="000000">
                  <a:alpha val="1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 name="Google Shape;714;p18"/>
            <p:cNvSpPr txBox="1"/>
            <p:nvPr/>
          </p:nvSpPr>
          <p:spPr>
            <a:xfrm>
              <a:off x="10529055" y="1281268"/>
              <a:ext cx="63992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Montserrat"/>
                  <a:ea typeface="Montserrat"/>
                  <a:cs typeface="Montserrat"/>
                  <a:sym typeface="Montserrat"/>
                </a:rPr>
                <a:t>02</a:t>
              </a:r>
              <a:endParaRPr b="1" sz="2800">
                <a:solidFill>
                  <a:schemeClr val="lt1"/>
                </a:solidFill>
                <a:latin typeface="Montserrat"/>
                <a:ea typeface="Montserrat"/>
                <a:cs typeface="Montserrat"/>
                <a:sym typeface="Montserrat"/>
              </a:endParaRPr>
            </a:p>
          </p:txBody>
        </p:sp>
      </p:grpSp>
      <p:grpSp>
        <p:nvGrpSpPr>
          <p:cNvPr id="715" name="Google Shape;715;p18"/>
          <p:cNvGrpSpPr/>
          <p:nvPr/>
        </p:nvGrpSpPr>
        <p:grpSpPr>
          <a:xfrm>
            <a:off x="3033422" y="233146"/>
            <a:ext cx="6114842" cy="1126136"/>
            <a:chOff x="3038276" y="131546"/>
            <a:chExt cx="6114842" cy="1126136"/>
          </a:xfrm>
        </p:grpSpPr>
        <p:grpSp>
          <p:nvGrpSpPr>
            <p:cNvPr id="716" name="Google Shape;716;p18"/>
            <p:cNvGrpSpPr/>
            <p:nvPr/>
          </p:nvGrpSpPr>
          <p:grpSpPr>
            <a:xfrm>
              <a:off x="3038276" y="131546"/>
              <a:ext cx="1240946" cy="1126136"/>
              <a:chOff x="5518594" y="98620"/>
              <a:chExt cx="2520000" cy="2286857"/>
            </a:xfrm>
          </p:grpSpPr>
          <p:sp>
            <p:nvSpPr>
              <p:cNvPr id="717" name="Google Shape;717;p18"/>
              <p:cNvSpPr/>
              <p:nvPr/>
            </p:nvSpPr>
            <p:spPr>
              <a:xfrm>
                <a:off x="6255737" y="602620"/>
                <a:ext cx="1782857" cy="1782857"/>
              </a:xfrm>
              <a:custGeom>
                <a:rect b="b" l="l" r="r" t="t"/>
                <a:pathLst>
                  <a:path extrusionOk="0" h="1782857" w="1782857">
                    <a:moveTo>
                      <a:pt x="1782857" y="891429"/>
                    </a:moveTo>
                    <a:cubicBezTo>
                      <a:pt x="1782857" y="1383751"/>
                      <a:pt x="1383751" y="1782857"/>
                      <a:pt x="891429" y="1782857"/>
                    </a:cubicBezTo>
                    <a:cubicBezTo>
                      <a:pt x="399106" y="1782857"/>
                      <a:pt x="0" y="1383751"/>
                      <a:pt x="0" y="891429"/>
                    </a:cubicBezTo>
                    <a:cubicBezTo>
                      <a:pt x="0" y="399106"/>
                      <a:pt x="399106" y="0"/>
                      <a:pt x="891429" y="0"/>
                    </a:cubicBezTo>
                    <a:cubicBezTo>
                      <a:pt x="1383751" y="0"/>
                      <a:pt x="1782857" y="399106"/>
                      <a:pt x="1782857" y="891429"/>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 name="Google Shape;718;p18"/>
              <p:cNvSpPr/>
              <p:nvPr/>
            </p:nvSpPr>
            <p:spPr>
              <a:xfrm>
                <a:off x="5518594" y="98620"/>
                <a:ext cx="1532571" cy="1532571"/>
              </a:xfrm>
              <a:custGeom>
                <a:rect b="b" l="l" r="r" t="t"/>
                <a:pathLst>
                  <a:path extrusionOk="0" h="1532571" w="1532571">
                    <a:moveTo>
                      <a:pt x="1412126" y="1178832"/>
                    </a:moveTo>
                    <a:lnTo>
                      <a:pt x="740332" y="1532571"/>
                    </a:lnTo>
                    <a:cubicBezTo>
                      <a:pt x="714617" y="1531718"/>
                      <a:pt x="688971" y="1529578"/>
                      <a:pt x="663463" y="1526160"/>
                    </a:cubicBezTo>
                    <a:lnTo>
                      <a:pt x="1450354" y="1111817"/>
                    </a:lnTo>
                    <a:cubicBezTo>
                      <a:pt x="1438732" y="1134778"/>
                      <a:pt x="1425977" y="1157146"/>
                      <a:pt x="1412126" y="1178832"/>
                    </a:cubicBezTo>
                    <a:close/>
                    <a:moveTo>
                      <a:pt x="1519646" y="626592"/>
                    </a:moveTo>
                    <a:lnTo>
                      <a:pt x="224434" y="1308603"/>
                    </a:lnTo>
                    <a:cubicBezTo>
                      <a:pt x="234789" y="1318954"/>
                      <a:pt x="245520" y="1328907"/>
                      <a:pt x="256423" y="1338655"/>
                    </a:cubicBezTo>
                    <a:lnTo>
                      <a:pt x="1526332" y="669960"/>
                    </a:lnTo>
                    <a:cubicBezTo>
                      <a:pt x="1524514" y="655371"/>
                      <a:pt x="1522286" y="640917"/>
                      <a:pt x="1519646" y="626592"/>
                    </a:cubicBezTo>
                    <a:close/>
                    <a:moveTo>
                      <a:pt x="1494549" y="527637"/>
                    </a:moveTo>
                    <a:lnTo>
                      <a:pt x="157406" y="1231735"/>
                    </a:lnTo>
                    <a:cubicBezTo>
                      <a:pt x="165977" y="1242946"/>
                      <a:pt x="174857" y="1253901"/>
                      <a:pt x="184046" y="1264594"/>
                    </a:cubicBezTo>
                    <a:lnTo>
                      <a:pt x="1506617" y="568166"/>
                    </a:lnTo>
                    <a:cubicBezTo>
                      <a:pt x="1502983" y="554493"/>
                      <a:pt x="1498903" y="540998"/>
                      <a:pt x="1494549" y="527637"/>
                    </a:cubicBezTo>
                    <a:close/>
                    <a:moveTo>
                      <a:pt x="453600" y="66137"/>
                    </a:moveTo>
                    <a:lnTo>
                      <a:pt x="366000" y="112265"/>
                    </a:lnTo>
                    <a:cubicBezTo>
                      <a:pt x="306960" y="148591"/>
                      <a:pt x="253097" y="192726"/>
                      <a:pt x="205852" y="243473"/>
                    </a:cubicBezTo>
                    <a:lnTo>
                      <a:pt x="653692" y="7656"/>
                    </a:lnTo>
                    <a:cubicBezTo>
                      <a:pt x="584640" y="17864"/>
                      <a:pt x="517303" y="37543"/>
                      <a:pt x="453600" y="66137"/>
                    </a:cubicBezTo>
                    <a:close/>
                    <a:moveTo>
                      <a:pt x="1532571" y="766286"/>
                    </a:moveTo>
                    <a:cubicBezTo>
                      <a:pt x="1532571" y="754927"/>
                      <a:pt x="1532194" y="743657"/>
                      <a:pt x="1531714" y="732422"/>
                    </a:cubicBezTo>
                    <a:lnTo>
                      <a:pt x="304766" y="1378485"/>
                    </a:lnTo>
                    <a:cubicBezTo>
                      <a:pt x="317143" y="1387834"/>
                      <a:pt x="329794" y="1396803"/>
                      <a:pt x="342754" y="1405385"/>
                    </a:cubicBezTo>
                    <a:lnTo>
                      <a:pt x="1532263" y="779030"/>
                    </a:lnTo>
                    <a:cubicBezTo>
                      <a:pt x="1532332" y="774771"/>
                      <a:pt x="1532571" y="770561"/>
                      <a:pt x="1532571" y="766286"/>
                    </a:cubicBezTo>
                    <a:close/>
                    <a:moveTo>
                      <a:pt x="1528389" y="846346"/>
                    </a:moveTo>
                    <a:lnTo>
                      <a:pt x="400423" y="1440309"/>
                    </a:lnTo>
                    <a:cubicBezTo>
                      <a:pt x="415337" y="1448448"/>
                      <a:pt x="430697" y="1455936"/>
                      <a:pt x="446194" y="1463088"/>
                    </a:cubicBezTo>
                    <a:lnTo>
                      <a:pt x="1521257" y="897000"/>
                    </a:lnTo>
                    <a:cubicBezTo>
                      <a:pt x="1524137" y="880275"/>
                      <a:pt x="1526640" y="863424"/>
                      <a:pt x="1528389" y="846346"/>
                    </a:cubicBezTo>
                    <a:close/>
                    <a:moveTo>
                      <a:pt x="1166571" y="1420289"/>
                    </a:moveTo>
                    <a:cubicBezTo>
                      <a:pt x="1225611" y="1383960"/>
                      <a:pt x="1279475" y="1339827"/>
                      <a:pt x="1326720" y="1289081"/>
                    </a:cubicBezTo>
                    <a:lnTo>
                      <a:pt x="878880" y="1524895"/>
                    </a:lnTo>
                    <a:cubicBezTo>
                      <a:pt x="947931" y="1514688"/>
                      <a:pt x="1015269" y="1495008"/>
                      <a:pt x="1078971" y="1466417"/>
                    </a:cubicBezTo>
                    <a:close/>
                    <a:moveTo>
                      <a:pt x="1504766" y="970971"/>
                    </a:moveTo>
                    <a:lnTo>
                      <a:pt x="516549" y="1491326"/>
                    </a:lnTo>
                    <a:cubicBezTo>
                      <a:pt x="535029" y="1497710"/>
                      <a:pt x="553783" y="1503562"/>
                      <a:pt x="572914" y="1508537"/>
                    </a:cubicBezTo>
                    <a:lnTo>
                      <a:pt x="1487006" y="1027200"/>
                    </a:lnTo>
                    <a:cubicBezTo>
                      <a:pt x="1493657" y="1008806"/>
                      <a:pt x="1499486" y="990014"/>
                      <a:pt x="1504766" y="970971"/>
                    </a:cubicBezTo>
                    <a:close/>
                    <a:moveTo>
                      <a:pt x="1457520" y="434931"/>
                    </a:moveTo>
                    <a:lnTo>
                      <a:pt x="102137" y="1148650"/>
                    </a:lnTo>
                    <a:cubicBezTo>
                      <a:pt x="109063" y="1160681"/>
                      <a:pt x="116297" y="1172499"/>
                      <a:pt x="123840" y="1184112"/>
                    </a:cubicBezTo>
                    <a:lnTo>
                      <a:pt x="1474389" y="472951"/>
                    </a:lnTo>
                    <a:cubicBezTo>
                      <a:pt x="1469074" y="460114"/>
                      <a:pt x="1463520" y="447429"/>
                      <a:pt x="1457520" y="434945"/>
                    </a:cubicBezTo>
                    <a:close/>
                    <a:moveTo>
                      <a:pt x="1086377" y="69483"/>
                    </a:moveTo>
                    <a:lnTo>
                      <a:pt x="11314" y="635571"/>
                    </a:lnTo>
                    <a:cubicBezTo>
                      <a:pt x="8434" y="652296"/>
                      <a:pt x="5931" y="669144"/>
                      <a:pt x="4148" y="686222"/>
                    </a:cubicBezTo>
                    <a:lnTo>
                      <a:pt x="1132148" y="92263"/>
                    </a:lnTo>
                    <a:cubicBezTo>
                      <a:pt x="1117234" y="84123"/>
                      <a:pt x="1101874" y="76635"/>
                      <a:pt x="1086377" y="69483"/>
                    </a:cubicBezTo>
                    <a:close/>
                    <a:moveTo>
                      <a:pt x="959657" y="24021"/>
                    </a:moveTo>
                    <a:lnTo>
                      <a:pt x="45566" y="505371"/>
                    </a:lnTo>
                    <a:cubicBezTo>
                      <a:pt x="38914" y="523779"/>
                      <a:pt x="33086" y="542571"/>
                      <a:pt x="27806" y="561600"/>
                    </a:cubicBezTo>
                    <a:lnTo>
                      <a:pt x="1016023" y="41229"/>
                    </a:lnTo>
                    <a:cubicBezTo>
                      <a:pt x="997508" y="34848"/>
                      <a:pt x="978789" y="28995"/>
                      <a:pt x="959657" y="24021"/>
                    </a:cubicBezTo>
                    <a:close/>
                    <a:moveTo>
                      <a:pt x="792240" y="0"/>
                    </a:moveTo>
                    <a:lnTo>
                      <a:pt x="120446" y="353739"/>
                    </a:lnTo>
                    <a:cubicBezTo>
                      <a:pt x="106594" y="375425"/>
                      <a:pt x="93840" y="397793"/>
                      <a:pt x="82217" y="420754"/>
                    </a:cubicBezTo>
                    <a:lnTo>
                      <a:pt x="869109" y="6415"/>
                    </a:lnTo>
                    <a:cubicBezTo>
                      <a:pt x="843600" y="2996"/>
                      <a:pt x="817954" y="855"/>
                      <a:pt x="792240" y="0"/>
                    </a:cubicBezTo>
                    <a:close/>
                    <a:moveTo>
                      <a:pt x="1189817" y="127200"/>
                    </a:moveTo>
                    <a:lnTo>
                      <a:pt x="308" y="753538"/>
                    </a:lnTo>
                    <a:cubicBezTo>
                      <a:pt x="240" y="757800"/>
                      <a:pt x="0" y="762010"/>
                      <a:pt x="0" y="766286"/>
                    </a:cubicBezTo>
                    <a:cubicBezTo>
                      <a:pt x="0" y="777641"/>
                      <a:pt x="377" y="788914"/>
                      <a:pt x="857" y="800146"/>
                    </a:cubicBezTo>
                    <a:lnTo>
                      <a:pt x="1227806" y="154087"/>
                    </a:lnTo>
                    <a:cubicBezTo>
                      <a:pt x="1215429" y="144736"/>
                      <a:pt x="1202777" y="135774"/>
                      <a:pt x="1189817" y="127200"/>
                    </a:cubicBezTo>
                    <a:close/>
                    <a:moveTo>
                      <a:pt x="1348526" y="267991"/>
                    </a:moveTo>
                    <a:lnTo>
                      <a:pt x="25954" y="964402"/>
                    </a:lnTo>
                    <a:cubicBezTo>
                      <a:pt x="29589" y="978079"/>
                      <a:pt x="33668" y="991574"/>
                      <a:pt x="38023" y="1004935"/>
                    </a:cubicBezTo>
                    <a:lnTo>
                      <a:pt x="1375166" y="300837"/>
                    </a:lnTo>
                    <a:cubicBezTo>
                      <a:pt x="1366594" y="289622"/>
                      <a:pt x="1357714" y="278671"/>
                      <a:pt x="1348526" y="267977"/>
                    </a:cubicBezTo>
                    <a:close/>
                    <a:moveTo>
                      <a:pt x="1408732" y="348473"/>
                    </a:moveTo>
                    <a:lnTo>
                      <a:pt x="58183" y="1059621"/>
                    </a:lnTo>
                    <a:cubicBezTo>
                      <a:pt x="63497" y="1072454"/>
                      <a:pt x="69051" y="1085153"/>
                      <a:pt x="75051" y="1097626"/>
                    </a:cubicBezTo>
                    <a:lnTo>
                      <a:pt x="1430434" y="383918"/>
                    </a:lnTo>
                    <a:cubicBezTo>
                      <a:pt x="1423508" y="371890"/>
                      <a:pt x="1416274" y="360072"/>
                      <a:pt x="1408732" y="348459"/>
                    </a:cubicBezTo>
                    <a:close/>
                    <a:moveTo>
                      <a:pt x="1276148" y="193930"/>
                    </a:moveTo>
                    <a:lnTo>
                      <a:pt x="6240" y="862608"/>
                    </a:lnTo>
                    <a:cubicBezTo>
                      <a:pt x="8057" y="877200"/>
                      <a:pt x="10286" y="891658"/>
                      <a:pt x="12926" y="905979"/>
                    </a:cubicBezTo>
                    <a:lnTo>
                      <a:pt x="1308137" y="223965"/>
                    </a:lnTo>
                    <a:cubicBezTo>
                      <a:pt x="1297783" y="213600"/>
                      <a:pt x="1287052" y="203657"/>
                      <a:pt x="1276148" y="193917"/>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19" name="Google Shape;719;p18"/>
            <p:cNvSpPr txBox="1"/>
            <p:nvPr/>
          </p:nvSpPr>
          <p:spPr>
            <a:xfrm>
              <a:off x="3050768" y="531032"/>
              <a:ext cx="610235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rgbClr val="3F3F3F"/>
                  </a:solidFill>
                  <a:latin typeface="Montserrat"/>
                  <a:ea typeface="Montserrat"/>
                  <a:cs typeface="Montserrat"/>
                  <a:sym typeface="Montserrat"/>
                </a:rPr>
                <a:t>C2C</a:t>
              </a:r>
              <a:r>
                <a:rPr b="1" i="0" lang="en-US" sz="4000">
                  <a:solidFill>
                    <a:srgbClr val="3F3F3F"/>
                  </a:solidFill>
                  <a:latin typeface="Montserrat"/>
                  <a:ea typeface="Montserrat"/>
                  <a:cs typeface="Montserrat"/>
                  <a:sym typeface="Montserrat"/>
                </a:rPr>
                <a:t> </a:t>
              </a:r>
              <a:r>
                <a:rPr b="1" lang="en-US" sz="4000">
                  <a:solidFill>
                    <a:schemeClr val="accent3"/>
                  </a:solidFill>
                  <a:latin typeface="Montserrat"/>
                  <a:ea typeface="Montserrat"/>
                  <a:cs typeface="Montserrat"/>
                  <a:sym typeface="Montserrat"/>
                </a:rPr>
                <a:t>Commands</a:t>
              </a:r>
              <a:endParaRPr b="1" sz="4000">
                <a:solidFill>
                  <a:schemeClr val="accent3"/>
                </a:solidFill>
                <a:latin typeface="Montserrat"/>
                <a:ea typeface="Montserrat"/>
                <a:cs typeface="Montserrat"/>
                <a:sym typeface="Montserrat"/>
              </a:endParaRPr>
            </a:p>
          </p:txBody>
        </p:sp>
      </p:grpSp>
      <p:grpSp>
        <p:nvGrpSpPr>
          <p:cNvPr id="720" name="Google Shape;720;p18"/>
          <p:cNvGrpSpPr/>
          <p:nvPr/>
        </p:nvGrpSpPr>
        <p:grpSpPr>
          <a:xfrm flipH="1" rot="10800000">
            <a:off x="1" y="0"/>
            <a:ext cx="1062858" cy="1168989"/>
            <a:chOff x="-1" y="5686714"/>
            <a:chExt cx="1062858" cy="1168989"/>
          </a:xfrm>
        </p:grpSpPr>
        <p:sp>
          <p:nvSpPr>
            <p:cNvPr id="721" name="Google Shape;721;p18"/>
            <p:cNvSpPr/>
            <p:nvPr/>
          </p:nvSpPr>
          <p:spPr>
            <a:xfrm>
              <a:off x="-1" y="5686714"/>
              <a:ext cx="310331" cy="170679"/>
            </a:xfrm>
            <a:custGeom>
              <a:rect b="b" l="l" r="r" t="t"/>
              <a:pathLst>
                <a:path extrusionOk="0" h="170679" w="310331">
                  <a:moveTo>
                    <a:pt x="223150" y="0"/>
                  </a:moveTo>
                  <a:cubicBezTo>
                    <a:pt x="252624" y="994"/>
                    <a:pt x="281685" y="3429"/>
                    <a:pt x="310331" y="7269"/>
                  </a:cubicBezTo>
                  <a:lnTo>
                    <a:pt x="0" y="170679"/>
                  </a:lnTo>
                  <a:lnTo>
                    <a:pt x="0" y="117501"/>
                  </a:lnTo>
                  <a:lnTo>
                    <a:pt x="2231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 name="Google Shape;722;p18"/>
            <p:cNvSpPr/>
            <p:nvPr/>
          </p:nvSpPr>
          <p:spPr>
            <a:xfrm>
              <a:off x="-1" y="5695388"/>
              <a:ext cx="66015" cy="34761"/>
            </a:xfrm>
            <a:custGeom>
              <a:rect b="b" l="l" r="r" t="t"/>
              <a:pathLst>
                <a:path extrusionOk="0" h="34761" w="66015">
                  <a:moveTo>
                    <a:pt x="66015" y="0"/>
                  </a:moveTo>
                  <a:lnTo>
                    <a:pt x="0" y="34761"/>
                  </a:lnTo>
                  <a:lnTo>
                    <a:pt x="0" y="14459"/>
                  </a:lnTo>
                  <a:lnTo>
                    <a:pt x="6601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 name="Google Shape;723;p18"/>
            <p:cNvSpPr/>
            <p:nvPr/>
          </p:nvSpPr>
          <p:spPr>
            <a:xfrm>
              <a:off x="-1" y="5713974"/>
              <a:ext cx="476991" cy="270671"/>
            </a:xfrm>
            <a:custGeom>
              <a:rect b="b" l="l" r="r" t="t"/>
              <a:pathLst>
                <a:path extrusionOk="0" h="270671" w="476991">
                  <a:moveTo>
                    <a:pt x="413057" y="0"/>
                  </a:moveTo>
                  <a:lnTo>
                    <a:pt x="476991" y="19506"/>
                  </a:lnTo>
                  <a:lnTo>
                    <a:pt x="0" y="270671"/>
                  </a:lnTo>
                  <a:lnTo>
                    <a:pt x="0" y="217497"/>
                  </a:lnTo>
                  <a:lnTo>
                    <a:pt x="4130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 name="Google Shape;724;p18"/>
            <p:cNvSpPr/>
            <p:nvPr/>
          </p:nvSpPr>
          <p:spPr>
            <a:xfrm>
              <a:off x="-1" y="5765541"/>
              <a:ext cx="608706" cy="346333"/>
            </a:xfrm>
            <a:custGeom>
              <a:rect b="b" l="l" r="r" t="t"/>
              <a:pathLst>
                <a:path extrusionOk="0" h="346333" w="608706">
                  <a:moveTo>
                    <a:pt x="556767" y="0"/>
                  </a:moveTo>
                  <a:lnTo>
                    <a:pt x="608706" y="25813"/>
                  </a:lnTo>
                  <a:lnTo>
                    <a:pt x="0" y="346333"/>
                  </a:lnTo>
                  <a:lnTo>
                    <a:pt x="0" y="293172"/>
                  </a:lnTo>
                  <a:lnTo>
                    <a:pt x="55676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5" name="Google Shape;725;p18"/>
            <p:cNvSpPr/>
            <p:nvPr/>
          </p:nvSpPr>
          <p:spPr>
            <a:xfrm>
              <a:off x="-1" y="5830954"/>
              <a:ext cx="717166" cy="408153"/>
            </a:xfrm>
            <a:custGeom>
              <a:rect b="b" l="l" r="r" t="t"/>
              <a:pathLst>
                <a:path extrusionOk="0" h="408153" w="717166">
                  <a:moveTo>
                    <a:pt x="674110" y="0"/>
                  </a:moveTo>
                  <a:cubicBezTo>
                    <a:pt x="688794" y="9737"/>
                    <a:pt x="703146" y="19920"/>
                    <a:pt x="717166" y="30514"/>
                  </a:cubicBezTo>
                  <a:lnTo>
                    <a:pt x="0" y="408153"/>
                  </a:lnTo>
                  <a:lnTo>
                    <a:pt x="0" y="354965"/>
                  </a:lnTo>
                  <a:lnTo>
                    <a:pt x="67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 name="Google Shape;726;p18"/>
            <p:cNvSpPr/>
            <p:nvPr/>
          </p:nvSpPr>
          <p:spPr>
            <a:xfrm>
              <a:off x="-1" y="5906657"/>
              <a:ext cx="808280" cy="459691"/>
            </a:xfrm>
            <a:custGeom>
              <a:rect b="b" l="l" r="r" t="t"/>
              <a:pathLst>
                <a:path extrusionOk="0" h="459691" w="808280">
                  <a:moveTo>
                    <a:pt x="771995" y="0"/>
                  </a:moveTo>
                  <a:lnTo>
                    <a:pt x="772006" y="0"/>
                  </a:lnTo>
                  <a:cubicBezTo>
                    <a:pt x="784386" y="11074"/>
                    <a:pt x="796551" y="22354"/>
                    <a:pt x="808280" y="34080"/>
                  </a:cubicBezTo>
                  <a:lnTo>
                    <a:pt x="0" y="459691"/>
                  </a:lnTo>
                  <a:lnTo>
                    <a:pt x="0" y="406519"/>
                  </a:lnTo>
                  <a:lnTo>
                    <a:pt x="77199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 name="Google Shape;727;p18"/>
            <p:cNvSpPr/>
            <p:nvPr/>
          </p:nvSpPr>
          <p:spPr>
            <a:xfrm>
              <a:off x="-1" y="5990657"/>
              <a:ext cx="884339" cy="502938"/>
            </a:xfrm>
            <a:custGeom>
              <a:rect b="b" l="l" r="r" t="t"/>
              <a:pathLst>
                <a:path extrusionOk="0" h="502937" w="884338">
                  <a:moveTo>
                    <a:pt x="854110" y="0"/>
                  </a:moveTo>
                  <a:lnTo>
                    <a:pt x="854120" y="0"/>
                  </a:lnTo>
                  <a:cubicBezTo>
                    <a:pt x="864512" y="12171"/>
                    <a:pt x="874630" y="24549"/>
                    <a:pt x="884339" y="37268"/>
                  </a:cubicBezTo>
                  <a:lnTo>
                    <a:pt x="0" y="502938"/>
                  </a:lnTo>
                  <a:lnTo>
                    <a:pt x="0" y="449746"/>
                  </a:lnTo>
                  <a:lnTo>
                    <a:pt x="85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18"/>
            <p:cNvSpPr/>
            <p:nvPr/>
          </p:nvSpPr>
          <p:spPr>
            <a:xfrm>
              <a:off x="-1" y="6081960"/>
              <a:ext cx="947003" cy="538865"/>
            </a:xfrm>
            <a:custGeom>
              <a:rect b="b" l="l" r="r" t="t"/>
              <a:pathLst>
                <a:path extrusionOk="0" h="538865" w="947003">
                  <a:moveTo>
                    <a:pt x="922390" y="0"/>
                  </a:moveTo>
                  <a:lnTo>
                    <a:pt x="922400" y="0"/>
                  </a:lnTo>
                  <a:cubicBezTo>
                    <a:pt x="930951" y="13165"/>
                    <a:pt x="939152" y="26571"/>
                    <a:pt x="947003" y="40217"/>
                  </a:cubicBezTo>
                  <a:lnTo>
                    <a:pt x="0" y="538865"/>
                  </a:lnTo>
                  <a:lnTo>
                    <a:pt x="0" y="485690"/>
                  </a:lnTo>
                  <a:lnTo>
                    <a:pt x="92239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p18"/>
            <p:cNvSpPr/>
            <p:nvPr/>
          </p:nvSpPr>
          <p:spPr>
            <a:xfrm>
              <a:off x="-1" y="6180057"/>
              <a:ext cx="996893" cy="568012"/>
            </a:xfrm>
            <a:custGeom>
              <a:rect b="b" l="l" r="r" t="t"/>
              <a:pathLst>
                <a:path extrusionOk="0" h="568012" w="996893">
                  <a:moveTo>
                    <a:pt x="977750" y="0"/>
                  </a:moveTo>
                  <a:lnTo>
                    <a:pt x="996893" y="43091"/>
                  </a:lnTo>
                  <a:lnTo>
                    <a:pt x="0" y="568012"/>
                  </a:lnTo>
                  <a:lnTo>
                    <a:pt x="0" y="514836"/>
                  </a:lnTo>
                  <a:lnTo>
                    <a:pt x="9777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 name="Google Shape;730;p18"/>
            <p:cNvSpPr/>
            <p:nvPr/>
          </p:nvSpPr>
          <p:spPr>
            <a:xfrm>
              <a:off x="-1" y="6285171"/>
              <a:ext cx="1033424" cy="570532"/>
            </a:xfrm>
            <a:custGeom>
              <a:rect b="b" l="l" r="r" t="t"/>
              <a:pathLst>
                <a:path extrusionOk="0" h="570532" w="1033424">
                  <a:moveTo>
                    <a:pt x="1019727" y="0"/>
                  </a:moveTo>
                  <a:cubicBezTo>
                    <a:pt x="1024681" y="15154"/>
                    <a:pt x="1029289" y="30480"/>
                    <a:pt x="1033424" y="45977"/>
                  </a:cubicBezTo>
                  <a:lnTo>
                    <a:pt x="37244" y="570532"/>
                  </a:lnTo>
                  <a:lnTo>
                    <a:pt x="0" y="570532"/>
                  </a:lnTo>
                  <a:lnTo>
                    <a:pt x="0" y="536961"/>
                  </a:lnTo>
                  <a:lnTo>
                    <a:pt x="101972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 name="Google Shape;731;p18"/>
            <p:cNvSpPr/>
            <p:nvPr/>
          </p:nvSpPr>
          <p:spPr>
            <a:xfrm>
              <a:off x="177886" y="6397423"/>
              <a:ext cx="877905" cy="458280"/>
            </a:xfrm>
            <a:custGeom>
              <a:rect b="b" l="l" r="r" t="t"/>
              <a:pathLst>
                <a:path extrusionOk="0" h="458280" w="877905">
                  <a:moveTo>
                    <a:pt x="870324" y="0"/>
                  </a:moveTo>
                  <a:cubicBezTo>
                    <a:pt x="873314" y="16217"/>
                    <a:pt x="875834" y="32640"/>
                    <a:pt x="877905" y="49165"/>
                  </a:cubicBezTo>
                  <a:lnTo>
                    <a:pt x="100977" y="458280"/>
                  </a:lnTo>
                  <a:lnTo>
                    <a:pt x="0" y="458280"/>
                  </a:lnTo>
                  <a:lnTo>
                    <a:pt x="870324"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 name="Google Shape;732;p18"/>
            <p:cNvSpPr/>
            <p:nvPr/>
          </p:nvSpPr>
          <p:spPr>
            <a:xfrm>
              <a:off x="419530" y="6517457"/>
              <a:ext cx="643327" cy="338246"/>
            </a:xfrm>
            <a:custGeom>
              <a:rect b="b" l="l" r="r" t="t"/>
              <a:pathLst>
                <a:path extrusionOk="0" h="338246" w="643327">
                  <a:moveTo>
                    <a:pt x="642357" y="0"/>
                  </a:moveTo>
                  <a:cubicBezTo>
                    <a:pt x="642909" y="12720"/>
                    <a:pt x="643327" y="25508"/>
                    <a:pt x="643327" y="38400"/>
                  </a:cubicBezTo>
                  <a:cubicBezTo>
                    <a:pt x="643327" y="43234"/>
                    <a:pt x="643039" y="48034"/>
                    <a:pt x="642964" y="52868"/>
                  </a:cubicBezTo>
                  <a:lnTo>
                    <a:pt x="100981" y="338246"/>
                  </a:lnTo>
                  <a:lnTo>
                    <a:pt x="0" y="338246"/>
                  </a:lnTo>
                  <a:lnTo>
                    <a:pt x="6423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 name="Google Shape;733;p18"/>
            <p:cNvSpPr/>
            <p:nvPr/>
          </p:nvSpPr>
          <p:spPr>
            <a:xfrm>
              <a:off x="661173" y="6646680"/>
              <a:ext cx="396960" cy="209023"/>
            </a:xfrm>
            <a:custGeom>
              <a:rect b="b" l="l" r="r" t="t"/>
              <a:pathLst>
                <a:path extrusionOk="0" h="209022" w="396960">
                  <a:moveTo>
                    <a:pt x="396960" y="0"/>
                  </a:moveTo>
                  <a:cubicBezTo>
                    <a:pt x="394954" y="19371"/>
                    <a:pt x="392112" y="38468"/>
                    <a:pt x="388855" y="57428"/>
                  </a:cubicBezTo>
                  <a:lnTo>
                    <a:pt x="100959" y="209023"/>
                  </a:lnTo>
                  <a:lnTo>
                    <a:pt x="0" y="209023"/>
                  </a:lnTo>
                  <a:lnTo>
                    <a:pt x="39696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18"/>
            <p:cNvSpPr/>
            <p:nvPr/>
          </p:nvSpPr>
          <p:spPr>
            <a:xfrm>
              <a:off x="902813" y="6788040"/>
              <a:ext cx="128501" cy="67663"/>
            </a:xfrm>
            <a:custGeom>
              <a:rect b="b" l="l" r="r" t="t"/>
              <a:pathLst>
                <a:path extrusionOk="0" h="67663" w="128501">
                  <a:moveTo>
                    <a:pt x="128501" y="0"/>
                  </a:moveTo>
                  <a:cubicBezTo>
                    <a:pt x="122525" y="21565"/>
                    <a:pt x="115915" y="42891"/>
                    <a:pt x="108365" y="63771"/>
                  </a:cubicBezTo>
                  <a:lnTo>
                    <a:pt x="100974" y="67663"/>
                  </a:lnTo>
                  <a:lnTo>
                    <a:pt x="0" y="67663"/>
                  </a:lnTo>
                  <a:lnTo>
                    <a:pt x="12850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735" name="Google Shape;735;p18"/>
          <p:cNvPicPr preferRelativeResize="0"/>
          <p:nvPr/>
        </p:nvPicPr>
        <p:blipFill rotWithShape="1">
          <a:blip r:embed="rId7">
            <a:alphaModFix/>
          </a:blip>
          <a:srcRect b="0" l="0" r="0" t="0"/>
          <a:stretch/>
        </p:blipFill>
        <p:spPr>
          <a:xfrm>
            <a:off x="5544621" y="2218784"/>
            <a:ext cx="1594300" cy="1854875"/>
          </a:xfrm>
          <a:prstGeom prst="rect">
            <a:avLst/>
          </a:prstGeom>
          <a:noFill/>
          <a:ln>
            <a:noFill/>
          </a:ln>
        </p:spPr>
      </p:pic>
      <p:pic>
        <p:nvPicPr>
          <p:cNvPr id="736" name="Google Shape;736;p18"/>
          <p:cNvPicPr preferRelativeResize="0"/>
          <p:nvPr/>
        </p:nvPicPr>
        <p:blipFill>
          <a:blip r:embed="rId8">
            <a:alphaModFix/>
          </a:blip>
          <a:stretch>
            <a:fillRect/>
          </a:stretch>
        </p:blipFill>
        <p:spPr>
          <a:xfrm>
            <a:off x="4940175" y="4177150"/>
            <a:ext cx="2538900" cy="1854875"/>
          </a:xfrm>
          <a:prstGeom prst="rect">
            <a:avLst/>
          </a:prstGeom>
          <a:noFill/>
          <a:ln>
            <a:noFill/>
          </a:ln>
        </p:spPr>
      </p:pic>
      <p:sp>
        <p:nvSpPr>
          <p:cNvPr id="737" name="Google Shape;737;p18"/>
          <p:cNvSpPr txBox="1"/>
          <p:nvPr/>
        </p:nvSpPr>
        <p:spPr>
          <a:xfrm>
            <a:off x="5017625" y="4499400"/>
            <a:ext cx="22710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3F3F3F"/>
                </a:solidFill>
                <a:latin typeface="Montserrat"/>
                <a:ea typeface="Montserrat"/>
                <a:cs typeface="Montserrat"/>
                <a:sym typeface="Montserrat"/>
              </a:rPr>
              <a:t>Encrypt: </a:t>
            </a:r>
            <a:r>
              <a:rPr lang="en-US" sz="2400">
                <a:solidFill>
                  <a:srgbClr val="3F3F3F"/>
                </a:solidFill>
                <a:latin typeface="Montserrat"/>
                <a:ea typeface="Montserrat"/>
                <a:cs typeface="Montserrat"/>
                <a:sym typeface="Montserrat"/>
              </a:rPr>
              <a:t>URLs, strings, API calls</a:t>
            </a:r>
            <a:endParaRPr sz="2400">
              <a:solidFill>
                <a:srgbClr val="3F3F3F"/>
              </a:solidFill>
              <a:latin typeface="Montserrat"/>
              <a:ea typeface="Montserrat"/>
              <a:cs typeface="Montserrat"/>
              <a:sym typeface="Montserrat"/>
            </a:endParaRPr>
          </a:p>
        </p:txBody>
      </p:sp>
      <p:grpSp>
        <p:nvGrpSpPr>
          <p:cNvPr id="738" name="Google Shape;738;p18"/>
          <p:cNvGrpSpPr/>
          <p:nvPr/>
        </p:nvGrpSpPr>
        <p:grpSpPr>
          <a:xfrm>
            <a:off x="4343973" y="3859536"/>
            <a:ext cx="914400" cy="914400"/>
            <a:chOff x="3479800" y="4889500"/>
            <a:chExt cx="914400" cy="914400"/>
          </a:xfrm>
        </p:grpSpPr>
        <p:sp>
          <p:nvSpPr>
            <p:cNvPr id="739" name="Google Shape;739;p18"/>
            <p:cNvSpPr/>
            <p:nvPr/>
          </p:nvSpPr>
          <p:spPr>
            <a:xfrm>
              <a:off x="3479800" y="4889500"/>
              <a:ext cx="914400" cy="914400"/>
            </a:xfrm>
            <a:prstGeom prst="ellipse">
              <a:avLst/>
            </a:prstGeom>
            <a:solidFill>
              <a:schemeClr val="accent3"/>
            </a:solidFill>
            <a:ln>
              <a:noFill/>
            </a:ln>
            <a:effectLst>
              <a:outerShdw blurRad="63500" sx="102000" rotWithShape="0" algn="ctr" sy="102000">
                <a:srgbClr val="000000">
                  <a:alpha val="1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0" name="Google Shape;740;p18"/>
            <p:cNvSpPr txBox="1"/>
            <p:nvPr/>
          </p:nvSpPr>
          <p:spPr>
            <a:xfrm>
              <a:off x="3652307" y="5085090"/>
              <a:ext cx="56938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Montserrat"/>
                  <a:ea typeface="Montserrat"/>
                  <a:cs typeface="Montserrat"/>
                  <a:sym typeface="Montserrat"/>
                </a:rPr>
                <a:t>01</a:t>
              </a:r>
              <a:endParaRPr b="1" sz="2800">
                <a:solidFill>
                  <a:schemeClr val="lt1"/>
                </a:solidFill>
                <a:latin typeface="Montserrat"/>
                <a:ea typeface="Montserrat"/>
                <a:cs typeface="Montserrat"/>
                <a:sym typeface="Montserrat"/>
              </a:endParaRPr>
            </a:p>
          </p:txBody>
        </p:sp>
      </p:grpSp>
      <p:pic>
        <p:nvPicPr>
          <p:cNvPr id="741" name="Google Shape;741;p18"/>
          <p:cNvPicPr preferRelativeResize="0"/>
          <p:nvPr/>
        </p:nvPicPr>
        <p:blipFill>
          <a:blip r:embed="rId9">
            <a:alphaModFix/>
          </a:blip>
          <a:stretch>
            <a:fillRect/>
          </a:stretch>
        </p:blipFill>
        <p:spPr>
          <a:xfrm>
            <a:off x="-17710" y="6150000"/>
            <a:ext cx="1333058" cy="70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descr="A picture containing black, darkness&#10;&#10;Description automatically generated" id="746" name="Google Shape;746;p19"/>
          <p:cNvPicPr preferRelativeResize="0"/>
          <p:nvPr/>
        </p:nvPicPr>
        <p:blipFill rotWithShape="1">
          <a:blip r:embed="rId3">
            <a:alphaModFix amt="7000"/>
          </a:blip>
          <a:srcRect b="0" l="0" r="0" t="0"/>
          <a:stretch/>
        </p:blipFill>
        <p:spPr>
          <a:xfrm>
            <a:off x="3359643" y="399128"/>
            <a:ext cx="5472714" cy="6059744"/>
          </a:xfrm>
          <a:prstGeom prst="rect">
            <a:avLst/>
          </a:prstGeom>
          <a:noFill/>
          <a:ln>
            <a:noFill/>
          </a:ln>
        </p:spPr>
      </p:pic>
      <p:pic>
        <p:nvPicPr>
          <p:cNvPr descr="A close-up of a black cat&#10;&#10;Description automatically generated" id="747" name="Google Shape;747;p19"/>
          <p:cNvPicPr preferRelativeResize="0"/>
          <p:nvPr/>
        </p:nvPicPr>
        <p:blipFill rotWithShape="1">
          <a:blip r:embed="rId4">
            <a:alphaModFix/>
          </a:blip>
          <a:srcRect b="29583" l="5035" r="12722" t="21805"/>
          <a:stretch/>
        </p:blipFill>
        <p:spPr>
          <a:xfrm>
            <a:off x="4140200" y="3524250"/>
            <a:ext cx="3733800" cy="3333750"/>
          </a:xfrm>
          <a:custGeom>
            <a:rect b="b" l="l" r="r" t="t"/>
            <a:pathLst>
              <a:path extrusionOk="0" h="3333750" w="3733800">
                <a:moveTo>
                  <a:pt x="622312" y="0"/>
                </a:moveTo>
                <a:lnTo>
                  <a:pt x="3111488" y="0"/>
                </a:lnTo>
                <a:cubicBezTo>
                  <a:pt x="3455181" y="0"/>
                  <a:pt x="3733800" y="278619"/>
                  <a:pt x="3733800" y="622312"/>
                </a:cubicBezTo>
                <a:lnTo>
                  <a:pt x="3733800" y="3333750"/>
                </a:lnTo>
                <a:lnTo>
                  <a:pt x="0" y="3333750"/>
                </a:lnTo>
                <a:lnTo>
                  <a:pt x="0" y="622312"/>
                </a:lnTo>
                <a:cubicBezTo>
                  <a:pt x="0" y="278619"/>
                  <a:pt x="278619" y="0"/>
                  <a:pt x="622312" y="0"/>
                </a:cubicBezTo>
                <a:close/>
              </a:path>
            </a:pathLst>
          </a:custGeom>
          <a:noFill/>
          <a:ln cap="flat" cmpd="sng" w="38100">
            <a:solidFill>
              <a:schemeClr val="lt1"/>
            </a:solidFill>
            <a:prstDash val="solid"/>
            <a:round/>
            <a:headEnd len="sm" w="sm" type="none"/>
            <a:tailEnd len="sm" w="sm" type="none"/>
          </a:ln>
          <a:effectLst>
            <a:outerShdw blurRad="63500" sx="102000" rotWithShape="0" algn="ctr" sy="102000">
              <a:srgbClr val="000000">
                <a:alpha val="8627"/>
              </a:srgbClr>
            </a:outerShdw>
          </a:effectLst>
        </p:spPr>
      </p:pic>
      <p:pic>
        <p:nvPicPr>
          <p:cNvPr descr="A close-up of a black cat&#10;&#10;Description automatically generated" id="748" name="Google Shape;748;p19"/>
          <p:cNvPicPr preferRelativeResize="0"/>
          <p:nvPr/>
        </p:nvPicPr>
        <p:blipFill rotWithShape="1">
          <a:blip r:embed="rId5">
            <a:alphaModFix/>
          </a:blip>
          <a:srcRect b="25695" l="6996" r="11378" t="1249"/>
          <a:stretch/>
        </p:blipFill>
        <p:spPr>
          <a:xfrm>
            <a:off x="266700" y="1847850"/>
            <a:ext cx="3733800" cy="5010150"/>
          </a:xfrm>
          <a:custGeom>
            <a:rect b="b" l="l" r="r" t="t"/>
            <a:pathLst>
              <a:path extrusionOk="0" h="5010150" w="3733800">
                <a:moveTo>
                  <a:pt x="622312" y="0"/>
                </a:moveTo>
                <a:lnTo>
                  <a:pt x="3111488" y="0"/>
                </a:lnTo>
                <a:cubicBezTo>
                  <a:pt x="3455181" y="0"/>
                  <a:pt x="3733800" y="278619"/>
                  <a:pt x="3733800" y="622312"/>
                </a:cubicBezTo>
                <a:lnTo>
                  <a:pt x="3733800" y="5010150"/>
                </a:lnTo>
                <a:lnTo>
                  <a:pt x="0" y="5010150"/>
                </a:lnTo>
                <a:lnTo>
                  <a:pt x="0" y="622312"/>
                </a:lnTo>
                <a:cubicBezTo>
                  <a:pt x="0" y="278619"/>
                  <a:pt x="278619" y="0"/>
                  <a:pt x="622312" y="0"/>
                </a:cubicBezTo>
                <a:close/>
              </a:path>
            </a:pathLst>
          </a:custGeom>
          <a:noFill/>
          <a:ln cap="flat" cmpd="sng" w="38100">
            <a:solidFill>
              <a:schemeClr val="lt1"/>
            </a:solidFill>
            <a:prstDash val="solid"/>
            <a:round/>
            <a:headEnd len="sm" w="sm" type="none"/>
            <a:tailEnd len="sm" w="sm" type="none"/>
          </a:ln>
          <a:effectLst>
            <a:outerShdw blurRad="63500" sx="102000" rotWithShape="0" algn="ctr" sy="102000">
              <a:srgbClr val="000000">
                <a:alpha val="8627"/>
              </a:srgbClr>
            </a:outerShdw>
          </a:effectLst>
        </p:spPr>
      </p:pic>
      <p:sp>
        <p:nvSpPr>
          <p:cNvPr id="749" name="Google Shape;749;p19"/>
          <p:cNvSpPr/>
          <p:nvPr/>
        </p:nvSpPr>
        <p:spPr>
          <a:xfrm>
            <a:off x="6822336" y="3721099"/>
            <a:ext cx="4978400" cy="2737773"/>
          </a:xfrm>
          <a:prstGeom prst="roundRect">
            <a:avLst>
              <a:gd fmla="val 9573"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50" name="Google Shape;750;p19"/>
          <p:cNvGrpSpPr/>
          <p:nvPr/>
        </p:nvGrpSpPr>
        <p:grpSpPr>
          <a:xfrm flipH="1" rot="-5400000">
            <a:off x="11076076" y="-53065"/>
            <a:ext cx="1062858" cy="1168989"/>
            <a:chOff x="-1" y="5686714"/>
            <a:chExt cx="1062858" cy="1168989"/>
          </a:xfrm>
        </p:grpSpPr>
        <p:sp>
          <p:nvSpPr>
            <p:cNvPr id="751" name="Google Shape;751;p19"/>
            <p:cNvSpPr/>
            <p:nvPr/>
          </p:nvSpPr>
          <p:spPr>
            <a:xfrm>
              <a:off x="-1" y="5686714"/>
              <a:ext cx="310331" cy="170679"/>
            </a:xfrm>
            <a:custGeom>
              <a:rect b="b" l="l" r="r" t="t"/>
              <a:pathLst>
                <a:path extrusionOk="0" h="170679" w="310331">
                  <a:moveTo>
                    <a:pt x="223150" y="0"/>
                  </a:moveTo>
                  <a:cubicBezTo>
                    <a:pt x="252624" y="994"/>
                    <a:pt x="281685" y="3429"/>
                    <a:pt x="310331" y="7269"/>
                  </a:cubicBezTo>
                  <a:lnTo>
                    <a:pt x="0" y="170679"/>
                  </a:lnTo>
                  <a:lnTo>
                    <a:pt x="0" y="117501"/>
                  </a:lnTo>
                  <a:lnTo>
                    <a:pt x="2231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2" name="Google Shape;752;p19"/>
            <p:cNvSpPr/>
            <p:nvPr/>
          </p:nvSpPr>
          <p:spPr>
            <a:xfrm>
              <a:off x="-1" y="5695388"/>
              <a:ext cx="66015" cy="34761"/>
            </a:xfrm>
            <a:custGeom>
              <a:rect b="b" l="l" r="r" t="t"/>
              <a:pathLst>
                <a:path extrusionOk="0" h="34761" w="66015">
                  <a:moveTo>
                    <a:pt x="66015" y="0"/>
                  </a:moveTo>
                  <a:lnTo>
                    <a:pt x="0" y="34761"/>
                  </a:lnTo>
                  <a:lnTo>
                    <a:pt x="0" y="14459"/>
                  </a:lnTo>
                  <a:lnTo>
                    <a:pt x="6601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 name="Google Shape;753;p19"/>
            <p:cNvSpPr/>
            <p:nvPr/>
          </p:nvSpPr>
          <p:spPr>
            <a:xfrm>
              <a:off x="-1" y="5713974"/>
              <a:ext cx="476991" cy="270671"/>
            </a:xfrm>
            <a:custGeom>
              <a:rect b="b" l="l" r="r" t="t"/>
              <a:pathLst>
                <a:path extrusionOk="0" h="270671" w="476991">
                  <a:moveTo>
                    <a:pt x="413057" y="0"/>
                  </a:moveTo>
                  <a:lnTo>
                    <a:pt x="476991" y="19506"/>
                  </a:lnTo>
                  <a:lnTo>
                    <a:pt x="0" y="270671"/>
                  </a:lnTo>
                  <a:lnTo>
                    <a:pt x="0" y="217497"/>
                  </a:lnTo>
                  <a:lnTo>
                    <a:pt x="4130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4" name="Google Shape;754;p19"/>
            <p:cNvSpPr/>
            <p:nvPr/>
          </p:nvSpPr>
          <p:spPr>
            <a:xfrm>
              <a:off x="-1" y="5765541"/>
              <a:ext cx="608706" cy="346333"/>
            </a:xfrm>
            <a:custGeom>
              <a:rect b="b" l="l" r="r" t="t"/>
              <a:pathLst>
                <a:path extrusionOk="0" h="346333" w="608706">
                  <a:moveTo>
                    <a:pt x="556767" y="0"/>
                  </a:moveTo>
                  <a:lnTo>
                    <a:pt x="608706" y="25813"/>
                  </a:lnTo>
                  <a:lnTo>
                    <a:pt x="0" y="346333"/>
                  </a:lnTo>
                  <a:lnTo>
                    <a:pt x="0" y="293172"/>
                  </a:lnTo>
                  <a:lnTo>
                    <a:pt x="55676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 name="Google Shape;755;p19"/>
            <p:cNvSpPr/>
            <p:nvPr/>
          </p:nvSpPr>
          <p:spPr>
            <a:xfrm>
              <a:off x="-1" y="5830954"/>
              <a:ext cx="717166" cy="408153"/>
            </a:xfrm>
            <a:custGeom>
              <a:rect b="b" l="l" r="r" t="t"/>
              <a:pathLst>
                <a:path extrusionOk="0" h="408153" w="717166">
                  <a:moveTo>
                    <a:pt x="674110" y="0"/>
                  </a:moveTo>
                  <a:cubicBezTo>
                    <a:pt x="688794" y="9737"/>
                    <a:pt x="703146" y="19920"/>
                    <a:pt x="717166" y="30514"/>
                  </a:cubicBezTo>
                  <a:lnTo>
                    <a:pt x="0" y="408153"/>
                  </a:lnTo>
                  <a:lnTo>
                    <a:pt x="0" y="354965"/>
                  </a:lnTo>
                  <a:lnTo>
                    <a:pt x="67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 name="Google Shape;756;p19"/>
            <p:cNvSpPr/>
            <p:nvPr/>
          </p:nvSpPr>
          <p:spPr>
            <a:xfrm>
              <a:off x="-1" y="5906657"/>
              <a:ext cx="808280" cy="459691"/>
            </a:xfrm>
            <a:custGeom>
              <a:rect b="b" l="l" r="r" t="t"/>
              <a:pathLst>
                <a:path extrusionOk="0" h="459691" w="808280">
                  <a:moveTo>
                    <a:pt x="771995" y="0"/>
                  </a:moveTo>
                  <a:lnTo>
                    <a:pt x="772006" y="0"/>
                  </a:lnTo>
                  <a:cubicBezTo>
                    <a:pt x="784386" y="11074"/>
                    <a:pt x="796551" y="22354"/>
                    <a:pt x="808280" y="34080"/>
                  </a:cubicBezTo>
                  <a:lnTo>
                    <a:pt x="0" y="459691"/>
                  </a:lnTo>
                  <a:lnTo>
                    <a:pt x="0" y="406519"/>
                  </a:lnTo>
                  <a:lnTo>
                    <a:pt x="77199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7" name="Google Shape;757;p19"/>
            <p:cNvSpPr/>
            <p:nvPr/>
          </p:nvSpPr>
          <p:spPr>
            <a:xfrm>
              <a:off x="-1" y="5990657"/>
              <a:ext cx="884339" cy="502938"/>
            </a:xfrm>
            <a:custGeom>
              <a:rect b="b" l="l" r="r" t="t"/>
              <a:pathLst>
                <a:path extrusionOk="0" h="502937" w="884338">
                  <a:moveTo>
                    <a:pt x="854110" y="0"/>
                  </a:moveTo>
                  <a:lnTo>
                    <a:pt x="854120" y="0"/>
                  </a:lnTo>
                  <a:cubicBezTo>
                    <a:pt x="864512" y="12171"/>
                    <a:pt x="874630" y="24549"/>
                    <a:pt x="884339" y="37268"/>
                  </a:cubicBezTo>
                  <a:lnTo>
                    <a:pt x="0" y="502938"/>
                  </a:lnTo>
                  <a:lnTo>
                    <a:pt x="0" y="449746"/>
                  </a:lnTo>
                  <a:lnTo>
                    <a:pt x="85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 name="Google Shape;758;p19"/>
            <p:cNvSpPr/>
            <p:nvPr/>
          </p:nvSpPr>
          <p:spPr>
            <a:xfrm>
              <a:off x="-1" y="6081960"/>
              <a:ext cx="947003" cy="538865"/>
            </a:xfrm>
            <a:custGeom>
              <a:rect b="b" l="l" r="r" t="t"/>
              <a:pathLst>
                <a:path extrusionOk="0" h="538865" w="947003">
                  <a:moveTo>
                    <a:pt x="922390" y="0"/>
                  </a:moveTo>
                  <a:lnTo>
                    <a:pt x="922400" y="0"/>
                  </a:lnTo>
                  <a:cubicBezTo>
                    <a:pt x="930951" y="13165"/>
                    <a:pt x="939152" y="26571"/>
                    <a:pt x="947003" y="40217"/>
                  </a:cubicBezTo>
                  <a:lnTo>
                    <a:pt x="0" y="538865"/>
                  </a:lnTo>
                  <a:lnTo>
                    <a:pt x="0" y="485690"/>
                  </a:lnTo>
                  <a:lnTo>
                    <a:pt x="92239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 name="Google Shape;759;p19"/>
            <p:cNvSpPr/>
            <p:nvPr/>
          </p:nvSpPr>
          <p:spPr>
            <a:xfrm>
              <a:off x="-1" y="6180057"/>
              <a:ext cx="996893" cy="568012"/>
            </a:xfrm>
            <a:custGeom>
              <a:rect b="b" l="l" r="r" t="t"/>
              <a:pathLst>
                <a:path extrusionOk="0" h="568012" w="996893">
                  <a:moveTo>
                    <a:pt x="977750" y="0"/>
                  </a:moveTo>
                  <a:lnTo>
                    <a:pt x="996893" y="43091"/>
                  </a:lnTo>
                  <a:lnTo>
                    <a:pt x="0" y="568012"/>
                  </a:lnTo>
                  <a:lnTo>
                    <a:pt x="0" y="514836"/>
                  </a:lnTo>
                  <a:lnTo>
                    <a:pt x="9777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 name="Google Shape;760;p19"/>
            <p:cNvSpPr/>
            <p:nvPr/>
          </p:nvSpPr>
          <p:spPr>
            <a:xfrm>
              <a:off x="-1" y="6285171"/>
              <a:ext cx="1033424" cy="570532"/>
            </a:xfrm>
            <a:custGeom>
              <a:rect b="b" l="l" r="r" t="t"/>
              <a:pathLst>
                <a:path extrusionOk="0" h="570532" w="1033424">
                  <a:moveTo>
                    <a:pt x="1019727" y="0"/>
                  </a:moveTo>
                  <a:cubicBezTo>
                    <a:pt x="1024681" y="15154"/>
                    <a:pt x="1029289" y="30480"/>
                    <a:pt x="1033424" y="45977"/>
                  </a:cubicBezTo>
                  <a:lnTo>
                    <a:pt x="37244" y="570532"/>
                  </a:lnTo>
                  <a:lnTo>
                    <a:pt x="0" y="570532"/>
                  </a:lnTo>
                  <a:lnTo>
                    <a:pt x="0" y="536961"/>
                  </a:lnTo>
                  <a:lnTo>
                    <a:pt x="101972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1" name="Google Shape;761;p19"/>
            <p:cNvSpPr/>
            <p:nvPr/>
          </p:nvSpPr>
          <p:spPr>
            <a:xfrm>
              <a:off x="177886" y="6397423"/>
              <a:ext cx="877905" cy="458280"/>
            </a:xfrm>
            <a:custGeom>
              <a:rect b="b" l="l" r="r" t="t"/>
              <a:pathLst>
                <a:path extrusionOk="0" h="458280" w="877905">
                  <a:moveTo>
                    <a:pt x="870324" y="0"/>
                  </a:moveTo>
                  <a:cubicBezTo>
                    <a:pt x="873314" y="16217"/>
                    <a:pt x="875834" y="32640"/>
                    <a:pt x="877905" y="49165"/>
                  </a:cubicBezTo>
                  <a:lnTo>
                    <a:pt x="100977" y="458280"/>
                  </a:lnTo>
                  <a:lnTo>
                    <a:pt x="0" y="458280"/>
                  </a:lnTo>
                  <a:lnTo>
                    <a:pt x="870324"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 name="Google Shape;762;p19"/>
            <p:cNvSpPr/>
            <p:nvPr/>
          </p:nvSpPr>
          <p:spPr>
            <a:xfrm>
              <a:off x="419530" y="6517457"/>
              <a:ext cx="643327" cy="338246"/>
            </a:xfrm>
            <a:custGeom>
              <a:rect b="b" l="l" r="r" t="t"/>
              <a:pathLst>
                <a:path extrusionOk="0" h="338246" w="643327">
                  <a:moveTo>
                    <a:pt x="642357" y="0"/>
                  </a:moveTo>
                  <a:cubicBezTo>
                    <a:pt x="642909" y="12720"/>
                    <a:pt x="643327" y="25508"/>
                    <a:pt x="643327" y="38400"/>
                  </a:cubicBezTo>
                  <a:cubicBezTo>
                    <a:pt x="643327" y="43234"/>
                    <a:pt x="643039" y="48034"/>
                    <a:pt x="642964" y="52868"/>
                  </a:cubicBezTo>
                  <a:lnTo>
                    <a:pt x="100981" y="338246"/>
                  </a:lnTo>
                  <a:lnTo>
                    <a:pt x="0" y="338246"/>
                  </a:lnTo>
                  <a:lnTo>
                    <a:pt x="6423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 name="Google Shape;763;p19"/>
            <p:cNvSpPr/>
            <p:nvPr/>
          </p:nvSpPr>
          <p:spPr>
            <a:xfrm>
              <a:off x="661173" y="6646680"/>
              <a:ext cx="396960" cy="209023"/>
            </a:xfrm>
            <a:custGeom>
              <a:rect b="b" l="l" r="r" t="t"/>
              <a:pathLst>
                <a:path extrusionOk="0" h="209022" w="396960">
                  <a:moveTo>
                    <a:pt x="396960" y="0"/>
                  </a:moveTo>
                  <a:cubicBezTo>
                    <a:pt x="394954" y="19371"/>
                    <a:pt x="392112" y="38468"/>
                    <a:pt x="388855" y="57428"/>
                  </a:cubicBezTo>
                  <a:lnTo>
                    <a:pt x="100959" y="209023"/>
                  </a:lnTo>
                  <a:lnTo>
                    <a:pt x="0" y="209023"/>
                  </a:lnTo>
                  <a:lnTo>
                    <a:pt x="39696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 name="Google Shape;764;p19"/>
            <p:cNvSpPr/>
            <p:nvPr/>
          </p:nvSpPr>
          <p:spPr>
            <a:xfrm>
              <a:off x="902813" y="6788040"/>
              <a:ext cx="128501" cy="67663"/>
            </a:xfrm>
            <a:custGeom>
              <a:rect b="b" l="l" r="r" t="t"/>
              <a:pathLst>
                <a:path extrusionOk="0" h="67663" w="128501">
                  <a:moveTo>
                    <a:pt x="128501" y="0"/>
                  </a:moveTo>
                  <a:cubicBezTo>
                    <a:pt x="122525" y="21565"/>
                    <a:pt x="115915" y="42891"/>
                    <a:pt x="108365" y="63771"/>
                  </a:cubicBezTo>
                  <a:lnTo>
                    <a:pt x="100974" y="67663"/>
                  </a:lnTo>
                  <a:lnTo>
                    <a:pt x="0" y="67663"/>
                  </a:lnTo>
                  <a:lnTo>
                    <a:pt x="12850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65" name="Google Shape;765;p19"/>
          <p:cNvSpPr/>
          <p:nvPr/>
        </p:nvSpPr>
        <p:spPr>
          <a:xfrm rot="-5400000">
            <a:off x="10640897" y="5268640"/>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66" name="Google Shape;766;p19"/>
          <p:cNvGrpSpPr/>
          <p:nvPr/>
        </p:nvGrpSpPr>
        <p:grpSpPr>
          <a:xfrm>
            <a:off x="6568334" y="1626105"/>
            <a:ext cx="1240946" cy="1126136"/>
            <a:chOff x="5518594" y="98620"/>
            <a:chExt cx="2520000" cy="2286857"/>
          </a:xfrm>
        </p:grpSpPr>
        <p:sp>
          <p:nvSpPr>
            <p:cNvPr id="767" name="Google Shape;767;p19"/>
            <p:cNvSpPr/>
            <p:nvPr/>
          </p:nvSpPr>
          <p:spPr>
            <a:xfrm>
              <a:off x="6255737" y="602620"/>
              <a:ext cx="1782857" cy="1782857"/>
            </a:xfrm>
            <a:custGeom>
              <a:rect b="b" l="l" r="r" t="t"/>
              <a:pathLst>
                <a:path extrusionOk="0" h="1782857" w="1782857">
                  <a:moveTo>
                    <a:pt x="1782857" y="891429"/>
                  </a:moveTo>
                  <a:cubicBezTo>
                    <a:pt x="1782857" y="1383751"/>
                    <a:pt x="1383751" y="1782857"/>
                    <a:pt x="891429" y="1782857"/>
                  </a:cubicBezTo>
                  <a:cubicBezTo>
                    <a:pt x="399106" y="1782857"/>
                    <a:pt x="0" y="1383751"/>
                    <a:pt x="0" y="891429"/>
                  </a:cubicBezTo>
                  <a:cubicBezTo>
                    <a:pt x="0" y="399106"/>
                    <a:pt x="399106" y="0"/>
                    <a:pt x="891429" y="0"/>
                  </a:cubicBezTo>
                  <a:cubicBezTo>
                    <a:pt x="1383751" y="0"/>
                    <a:pt x="1782857" y="399106"/>
                    <a:pt x="1782857" y="891429"/>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 name="Google Shape;768;p19"/>
            <p:cNvSpPr/>
            <p:nvPr/>
          </p:nvSpPr>
          <p:spPr>
            <a:xfrm>
              <a:off x="5518594" y="98620"/>
              <a:ext cx="1532571" cy="1532571"/>
            </a:xfrm>
            <a:custGeom>
              <a:rect b="b" l="l" r="r" t="t"/>
              <a:pathLst>
                <a:path extrusionOk="0" h="1532571" w="1532571">
                  <a:moveTo>
                    <a:pt x="1412126" y="1178832"/>
                  </a:moveTo>
                  <a:lnTo>
                    <a:pt x="740332" y="1532571"/>
                  </a:lnTo>
                  <a:cubicBezTo>
                    <a:pt x="714617" y="1531718"/>
                    <a:pt x="688971" y="1529578"/>
                    <a:pt x="663463" y="1526160"/>
                  </a:cubicBezTo>
                  <a:lnTo>
                    <a:pt x="1450354" y="1111817"/>
                  </a:lnTo>
                  <a:cubicBezTo>
                    <a:pt x="1438732" y="1134778"/>
                    <a:pt x="1425977" y="1157146"/>
                    <a:pt x="1412126" y="1178832"/>
                  </a:cubicBezTo>
                  <a:close/>
                  <a:moveTo>
                    <a:pt x="1519646" y="626592"/>
                  </a:moveTo>
                  <a:lnTo>
                    <a:pt x="224434" y="1308603"/>
                  </a:lnTo>
                  <a:cubicBezTo>
                    <a:pt x="234789" y="1318954"/>
                    <a:pt x="245520" y="1328907"/>
                    <a:pt x="256423" y="1338655"/>
                  </a:cubicBezTo>
                  <a:lnTo>
                    <a:pt x="1526332" y="669960"/>
                  </a:lnTo>
                  <a:cubicBezTo>
                    <a:pt x="1524514" y="655371"/>
                    <a:pt x="1522286" y="640917"/>
                    <a:pt x="1519646" y="626592"/>
                  </a:cubicBezTo>
                  <a:close/>
                  <a:moveTo>
                    <a:pt x="1494549" y="527637"/>
                  </a:moveTo>
                  <a:lnTo>
                    <a:pt x="157406" y="1231735"/>
                  </a:lnTo>
                  <a:cubicBezTo>
                    <a:pt x="165977" y="1242946"/>
                    <a:pt x="174857" y="1253901"/>
                    <a:pt x="184046" y="1264594"/>
                  </a:cubicBezTo>
                  <a:lnTo>
                    <a:pt x="1506617" y="568166"/>
                  </a:lnTo>
                  <a:cubicBezTo>
                    <a:pt x="1502983" y="554493"/>
                    <a:pt x="1498903" y="540998"/>
                    <a:pt x="1494549" y="527637"/>
                  </a:cubicBezTo>
                  <a:close/>
                  <a:moveTo>
                    <a:pt x="453600" y="66137"/>
                  </a:moveTo>
                  <a:lnTo>
                    <a:pt x="366000" y="112265"/>
                  </a:lnTo>
                  <a:cubicBezTo>
                    <a:pt x="306960" y="148591"/>
                    <a:pt x="253097" y="192726"/>
                    <a:pt x="205852" y="243473"/>
                  </a:cubicBezTo>
                  <a:lnTo>
                    <a:pt x="653692" y="7656"/>
                  </a:lnTo>
                  <a:cubicBezTo>
                    <a:pt x="584640" y="17864"/>
                    <a:pt x="517303" y="37543"/>
                    <a:pt x="453600" y="66137"/>
                  </a:cubicBezTo>
                  <a:close/>
                  <a:moveTo>
                    <a:pt x="1532571" y="766286"/>
                  </a:moveTo>
                  <a:cubicBezTo>
                    <a:pt x="1532571" y="754927"/>
                    <a:pt x="1532194" y="743657"/>
                    <a:pt x="1531714" y="732422"/>
                  </a:cubicBezTo>
                  <a:lnTo>
                    <a:pt x="304766" y="1378485"/>
                  </a:lnTo>
                  <a:cubicBezTo>
                    <a:pt x="317143" y="1387834"/>
                    <a:pt x="329794" y="1396803"/>
                    <a:pt x="342754" y="1405385"/>
                  </a:cubicBezTo>
                  <a:lnTo>
                    <a:pt x="1532263" y="779030"/>
                  </a:lnTo>
                  <a:cubicBezTo>
                    <a:pt x="1532332" y="774771"/>
                    <a:pt x="1532571" y="770561"/>
                    <a:pt x="1532571" y="766286"/>
                  </a:cubicBezTo>
                  <a:close/>
                  <a:moveTo>
                    <a:pt x="1528389" y="846346"/>
                  </a:moveTo>
                  <a:lnTo>
                    <a:pt x="400423" y="1440309"/>
                  </a:lnTo>
                  <a:cubicBezTo>
                    <a:pt x="415337" y="1448448"/>
                    <a:pt x="430697" y="1455936"/>
                    <a:pt x="446194" y="1463088"/>
                  </a:cubicBezTo>
                  <a:lnTo>
                    <a:pt x="1521257" y="897000"/>
                  </a:lnTo>
                  <a:cubicBezTo>
                    <a:pt x="1524137" y="880275"/>
                    <a:pt x="1526640" y="863424"/>
                    <a:pt x="1528389" y="846346"/>
                  </a:cubicBezTo>
                  <a:close/>
                  <a:moveTo>
                    <a:pt x="1166571" y="1420289"/>
                  </a:moveTo>
                  <a:cubicBezTo>
                    <a:pt x="1225611" y="1383960"/>
                    <a:pt x="1279475" y="1339827"/>
                    <a:pt x="1326720" y="1289081"/>
                  </a:cubicBezTo>
                  <a:lnTo>
                    <a:pt x="878880" y="1524895"/>
                  </a:lnTo>
                  <a:cubicBezTo>
                    <a:pt x="947931" y="1514688"/>
                    <a:pt x="1015269" y="1495008"/>
                    <a:pt x="1078971" y="1466417"/>
                  </a:cubicBezTo>
                  <a:close/>
                  <a:moveTo>
                    <a:pt x="1504766" y="970971"/>
                  </a:moveTo>
                  <a:lnTo>
                    <a:pt x="516549" y="1491326"/>
                  </a:lnTo>
                  <a:cubicBezTo>
                    <a:pt x="535029" y="1497710"/>
                    <a:pt x="553783" y="1503562"/>
                    <a:pt x="572914" y="1508537"/>
                  </a:cubicBezTo>
                  <a:lnTo>
                    <a:pt x="1487006" y="1027200"/>
                  </a:lnTo>
                  <a:cubicBezTo>
                    <a:pt x="1493657" y="1008806"/>
                    <a:pt x="1499486" y="990014"/>
                    <a:pt x="1504766" y="970971"/>
                  </a:cubicBezTo>
                  <a:close/>
                  <a:moveTo>
                    <a:pt x="1457520" y="434931"/>
                  </a:moveTo>
                  <a:lnTo>
                    <a:pt x="102137" y="1148650"/>
                  </a:lnTo>
                  <a:cubicBezTo>
                    <a:pt x="109063" y="1160681"/>
                    <a:pt x="116297" y="1172499"/>
                    <a:pt x="123840" y="1184112"/>
                  </a:cubicBezTo>
                  <a:lnTo>
                    <a:pt x="1474389" y="472951"/>
                  </a:lnTo>
                  <a:cubicBezTo>
                    <a:pt x="1469074" y="460114"/>
                    <a:pt x="1463520" y="447429"/>
                    <a:pt x="1457520" y="434945"/>
                  </a:cubicBezTo>
                  <a:close/>
                  <a:moveTo>
                    <a:pt x="1086377" y="69483"/>
                  </a:moveTo>
                  <a:lnTo>
                    <a:pt x="11314" y="635571"/>
                  </a:lnTo>
                  <a:cubicBezTo>
                    <a:pt x="8434" y="652296"/>
                    <a:pt x="5931" y="669144"/>
                    <a:pt x="4148" y="686222"/>
                  </a:cubicBezTo>
                  <a:lnTo>
                    <a:pt x="1132148" y="92263"/>
                  </a:lnTo>
                  <a:cubicBezTo>
                    <a:pt x="1117234" y="84123"/>
                    <a:pt x="1101874" y="76635"/>
                    <a:pt x="1086377" y="69483"/>
                  </a:cubicBezTo>
                  <a:close/>
                  <a:moveTo>
                    <a:pt x="959657" y="24021"/>
                  </a:moveTo>
                  <a:lnTo>
                    <a:pt x="45566" y="505371"/>
                  </a:lnTo>
                  <a:cubicBezTo>
                    <a:pt x="38914" y="523779"/>
                    <a:pt x="33086" y="542571"/>
                    <a:pt x="27806" y="561600"/>
                  </a:cubicBezTo>
                  <a:lnTo>
                    <a:pt x="1016023" y="41229"/>
                  </a:lnTo>
                  <a:cubicBezTo>
                    <a:pt x="997508" y="34848"/>
                    <a:pt x="978789" y="28995"/>
                    <a:pt x="959657" y="24021"/>
                  </a:cubicBezTo>
                  <a:close/>
                  <a:moveTo>
                    <a:pt x="792240" y="0"/>
                  </a:moveTo>
                  <a:lnTo>
                    <a:pt x="120446" y="353739"/>
                  </a:lnTo>
                  <a:cubicBezTo>
                    <a:pt x="106594" y="375425"/>
                    <a:pt x="93840" y="397793"/>
                    <a:pt x="82217" y="420754"/>
                  </a:cubicBezTo>
                  <a:lnTo>
                    <a:pt x="869109" y="6415"/>
                  </a:lnTo>
                  <a:cubicBezTo>
                    <a:pt x="843600" y="2996"/>
                    <a:pt x="817954" y="855"/>
                    <a:pt x="792240" y="0"/>
                  </a:cubicBezTo>
                  <a:close/>
                  <a:moveTo>
                    <a:pt x="1189817" y="127200"/>
                  </a:moveTo>
                  <a:lnTo>
                    <a:pt x="308" y="753538"/>
                  </a:lnTo>
                  <a:cubicBezTo>
                    <a:pt x="240" y="757800"/>
                    <a:pt x="0" y="762010"/>
                    <a:pt x="0" y="766286"/>
                  </a:cubicBezTo>
                  <a:cubicBezTo>
                    <a:pt x="0" y="777641"/>
                    <a:pt x="377" y="788914"/>
                    <a:pt x="857" y="800146"/>
                  </a:cubicBezTo>
                  <a:lnTo>
                    <a:pt x="1227806" y="154087"/>
                  </a:lnTo>
                  <a:cubicBezTo>
                    <a:pt x="1215429" y="144736"/>
                    <a:pt x="1202777" y="135774"/>
                    <a:pt x="1189817" y="127200"/>
                  </a:cubicBezTo>
                  <a:close/>
                  <a:moveTo>
                    <a:pt x="1348526" y="267991"/>
                  </a:moveTo>
                  <a:lnTo>
                    <a:pt x="25954" y="964402"/>
                  </a:lnTo>
                  <a:cubicBezTo>
                    <a:pt x="29589" y="978079"/>
                    <a:pt x="33668" y="991574"/>
                    <a:pt x="38023" y="1004935"/>
                  </a:cubicBezTo>
                  <a:lnTo>
                    <a:pt x="1375166" y="300837"/>
                  </a:lnTo>
                  <a:cubicBezTo>
                    <a:pt x="1366594" y="289622"/>
                    <a:pt x="1357714" y="278671"/>
                    <a:pt x="1348526" y="267977"/>
                  </a:cubicBezTo>
                  <a:close/>
                  <a:moveTo>
                    <a:pt x="1408732" y="348473"/>
                  </a:moveTo>
                  <a:lnTo>
                    <a:pt x="58183" y="1059621"/>
                  </a:lnTo>
                  <a:cubicBezTo>
                    <a:pt x="63497" y="1072454"/>
                    <a:pt x="69051" y="1085153"/>
                    <a:pt x="75051" y="1097626"/>
                  </a:cubicBezTo>
                  <a:lnTo>
                    <a:pt x="1430434" y="383918"/>
                  </a:lnTo>
                  <a:cubicBezTo>
                    <a:pt x="1423508" y="371890"/>
                    <a:pt x="1416274" y="360072"/>
                    <a:pt x="1408732" y="348459"/>
                  </a:cubicBezTo>
                  <a:close/>
                  <a:moveTo>
                    <a:pt x="1276148" y="193930"/>
                  </a:moveTo>
                  <a:lnTo>
                    <a:pt x="6240" y="862608"/>
                  </a:lnTo>
                  <a:cubicBezTo>
                    <a:pt x="8057" y="877200"/>
                    <a:pt x="10286" y="891658"/>
                    <a:pt x="12926" y="905979"/>
                  </a:cubicBezTo>
                  <a:lnTo>
                    <a:pt x="1308137" y="223965"/>
                  </a:lnTo>
                  <a:cubicBezTo>
                    <a:pt x="1297783" y="213600"/>
                    <a:pt x="1287052" y="203657"/>
                    <a:pt x="1276148" y="193917"/>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69" name="Google Shape;769;p19"/>
          <p:cNvSpPr txBox="1"/>
          <p:nvPr/>
        </p:nvSpPr>
        <p:spPr>
          <a:xfrm>
            <a:off x="7975775" y="2418775"/>
            <a:ext cx="3927000" cy="13236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000">
                <a:solidFill>
                  <a:srgbClr val="3F3F3F"/>
                </a:solidFill>
                <a:latin typeface="Montserrat"/>
                <a:ea typeface="Montserrat"/>
                <a:cs typeface="Montserrat"/>
                <a:sym typeface="Montserrat"/>
              </a:rPr>
              <a:t>Ransomware</a:t>
            </a:r>
            <a:r>
              <a:rPr b="1" i="0" lang="en-US" sz="4000">
                <a:solidFill>
                  <a:srgbClr val="3F3F3F"/>
                </a:solidFill>
                <a:latin typeface="Montserrat"/>
                <a:ea typeface="Montserrat"/>
                <a:cs typeface="Montserrat"/>
                <a:sym typeface="Montserrat"/>
              </a:rPr>
              <a:t> </a:t>
            </a:r>
            <a:r>
              <a:rPr b="1" lang="en-US" sz="4000">
                <a:solidFill>
                  <a:schemeClr val="accent3"/>
                </a:solidFill>
                <a:latin typeface="Montserrat"/>
                <a:ea typeface="Montserrat"/>
                <a:cs typeface="Montserrat"/>
                <a:sym typeface="Montserrat"/>
              </a:rPr>
              <a:t>Simulation</a:t>
            </a:r>
            <a:endParaRPr b="1" sz="4000">
              <a:solidFill>
                <a:schemeClr val="accent3"/>
              </a:solidFill>
              <a:latin typeface="Montserrat"/>
              <a:ea typeface="Montserrat"/>
              <a:cs typeface="Montserrat"/>
              <a:sym typeface="Montserrat"/>
            </a:endParaRPr>
          </a:p>
        </p:txBody>
      </p:sp>
      <p:sp>
        <p:nvSpPr>
          <p:cNvPr id="770" name="Google Shape;770;p19"/>
          <p:cNvSpPr txBox="1"/>
          <p:nvPr/>
        </p:nvSpPr>
        <p:spPr>
          <a:xfrm>
            <a:off x="7269059" y="3956662"/>
            <a:ext cx="4198200" cy="1816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600">
                <a:solidFill>
                  <a:srgbClr val="3F3F3F"/>
                </a:solidFill>
                <a:latin typeface="Montserrat"/>
                <a:ea typeface="Montserrat"/>
                <a:cs typeface="Montserrat"/>
                <a:sym typeface="Montserrat"/>
              </a:rPr>
              <a:t>Ransomware attack simulation research:</a:t>
            </a:r>
            <a:r>
              <a:rPr lang="en-US" sz="1600">
                <a:solidFill>
                  <a:srgbClr val="3F3F3F"/>
                </a:solidFill>
                <a:latin typeface="Montserrat"/>
                <a:ea typeface="Montserrat"/>
                <a:cs typeface="Montserrat"/>
                <a:sym typeface="Montserrat"/>
              </a:rPr>
              <a:t> encrypting filesystem (using TEA, A5/1, DES, Skipjack), ECC (Babuk).</a:t>
            </a:r>
            <a:endParaRPr sz="1600">
              <a:solidFill>
                <a:srgbClr val="3F3F3F"/>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US" sz="1600">
                <a:solidFill>
                  <a:srgbClr val="3F3F3F"/>
                </a:solidFill>
                <a:latin typeface="Montserrat"/>
                <a:ea typeface="Montserrat"/>
                <a:cs typeface="Montserrat"/>
                <a:sym typeface="Montserrat"/>
              </a:rPr>
              <a:t>TODO: decrypting </a:t>
            </a:r>
            <a:r>
              <a:rPr b="1" lang="en-US" sz="1600">
                <a:solidFill>
                  <a:schemeClr val="accent3"/>
                </a:solidFill>
                <a:latin typeface="Montserrat"/>
                <a:ea typeface="Montserrat"/>
                <a:cs typeface="Montserrat"/>
                <a:sym typeface="Montserrat"/>
              </a:rPr>
              <a:t>BlackCat</a:t>
            </a:r>
            <a:r>
              <a:rPr lang="en-US" sz="1600">
                <a:solidFill>
                  <a:srgbClr val="3F3F3F"/>
                </a:solidFill>
                <a:latin typeface="Montserrat"/>
                <a:ea typeface="Montserrat"/>
                <a:cs typeface="Montserrat"/>
                <a:sym typeface="Montserrat"/>
              </a:rPr>
              <a:t> and </a:t>
            </a:r>
            <a:r>
              <a:rPr b="1" lang="en-US" sz="1600">
                <a:solidFill>
                  <a:schemeClr val="accent3"/>
                </a:solidFill>
                <a:latin typeface="Montserrat"/>
                <a:ea typeface="Montserrat"/>
                <a:cs typeface="Montserrat"/>
                <a:sym typeface="Montserrat"/>
              </a:rPr>
              <a:t>HelloKitty</a:t>
            </a:r>
            <a:r>
              <a:rPr lang="en-US" sz="1600">
                <a:solidFill>
                  <a:srgbClr val="3F3F3F"/>
                </a:solidFill>
                <a:latin typeface="Montserrat"/>
                <a:ea typeface="Montserrat"/>
                <a:cs typeface="Montserrat"/>
                <a:sym typeface="Montserrat"/>
              </a:rPr>
              <a:t> ransomware encryption </a:t>
            </a:r>
            <a:endParaRPr sz="1600">
              <a:solidFill>
                <a:srgbClr val="3F3F3F"/>
              </a:solidFill>
              <a:latin typeface="Montserrat"/>
              <a:ea typeface="Montserrat"/>
              <a:cs typeface="Montserrat"/>
              <a:sym typeface="Montserrat"/>
            </a:endParaRPr>
          </a:p>
        </p:txBody>
      </p:sp>
      <p:sp>
        <p:nvSpPr>
          <p:cNvPr id="771" name="Google Shape;771;p19"/>
          <p:cNvSpPr/>
          <p:nvPr/>
        </p:nvSpPr>
        <p:spPr>
          <a:xfrm>
            <a:off x="1419125" y="0"/>
            <a:ext cx="5596200" cy="3427200"/>
          </a:xfrm>
          <a:prstGeom prst="cloudCallout">
            <a:avLst>
              <a:gd fmla="val -20833" name="adj1"/>
              <a:gd fmla="val 62500" name="adj2"/>
            </a:avLst>
          </a:prstGeom>
          <a:solidFill>
            <a:schemeClr val="lt2"/>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772" name="Google Shape;772;p19"/>
          <p:cNvPicPr preferRelativeResize="0"/>
          <p:nvPr/>
        </p:nvPicPr>
        <p:blipFill>
          <a:blip r:embed="rId6">
            <a:alphaModFix/>
          </a:blip>
          <a:stretch>
            <a:fillRect/>
          </a:stretch>
        </p:blipFill>
        <p:spPr>
          <a:xfrm>
            <a:off x="2299678" y="550310"/>
            <a:ext cx="1169000" cy="1114637"/>
          </a:xfrm>
          <a:prstGeom prst="rect">
            <a:avLst/>
          </a:prstGeom>
          <a:noFill/>
          <a:ln>
            <a:noFill/>
          </a:ln>
        </p:spPr>
      </p:pic>
      <p:pic>
        <p:nvPicPr>
          <p:cNvPr id="773" name="Google Shape;773;p19"/>
          <p:cNvPicPr preferRelativeResize="0"/>
          <p:nvPr/>
        </p:nvPicPr>
        <p:blipFill>
          <a:blip r:embed="rId7">
            <a:alphaModFix/>
          </a:blip>
          <a:stretch>
            <a:fillRect/>
          </a:stretch>
        </p:blipFill>
        <p:spPr>
          <a:xfrm>
            <a:off x="2299670" y="1805532"/>
            <a:ext cx="2591425" cy="1010493"/>
          </a:xfrm>
          <a:prstGeom prst="rect">
            <a:avLst/>
          </a:prstGeom>
          <a:noFill/>
          <a:ln>
            <a:noFill/>
          </a:ln>
        </p:spPr>
      </p:pic>
      <p:pic>
        <p:nvPicPr>
          <p:cNvPr id="774" name="Google Shape;774;p19"/>
          <p:cNvPicPr preferRelativeResize="0"/>
          <p:nvPr/>
        </p:nvPicPr>
        <p:blipFill>
          <a:blip r:embed="rId8">
            <a:alphaModFix/>
          </a:blip>
          <a:stretch>
            <a:fillRect/>
          </a:stretch>
        </p:blipFill>
        <p:spPr>
          <a:xfrm>
            <a:off x="3763550" y="421199"/>
            <a:ext cx="2171557" cy="1186175"/>
          </a:xfrm>
          <a:prstGeom prst="rect">
            <a:avLst/>
          </a:prstGeom>
          <a:noFill/>
          <a:ln>
            <a:noFill/>
          </a:ln>
        </p:spPr>
      </p:pic>
      <p:sp>
        <p:nvSpPr>
          <p:cNvPr id="775" name="Google Shape;775;p19"/>
          <p:cNvSpPr/>
          <p:nvPr/>
        </p:nvSpPr>
        <p:spPr>
          <a:xfrm>
            <a:off x="5434600" y="1293900"/>
            <a:ext cx="2830200" cy="2133300"/>
          </a:xfrm>
          <a:prstGeom prst="cloudCallout">
            <a:avLst>
              <a:gd fmla="val -20833" name="adj1"/>
              <a:gd fmla="val 62500" name="adj2"/>
            </a:avLst>
          </a:prstGeom>
          <a:solidFill>
            <a:schemeClr val="lt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776" name="Google Shape;776;p19"/>
          <p:cNvPicPr preferRelativeResize="0"/>
          <p:nvPr/>
        </p:nvPicPr>
        <p:blipFill>
          <a:blip r:embed="rId9">
            <a:alphaModFix/>
          </a:blip>
          <a:stretch>
            <a:fillRect/>
          </a:stretch>
        </p:blipFill>
        <p:spPr>
          <a:xfrm>
            <a:off x="5858900" y="1801938"/>
            <a:ext cx="1989700" cy="926775"/>
          </a:xfrm>
          <a:prstGeom prst="rect">
            <a:avLst/>
          </a:prstGeom>
          <a:noFill/>
          <a:ln>
            <a:noFill/>
          </a:ln>
        </p:spPr>
      </p:pic>
      <p:pic>
        <p:nvPicPr>
          <p:cNvPr id="777" name="Google Shape;777;p19"/>
          <p:cNvPicPr preferRelativeResize="0"/>
          <p:nvPr/>
        </p:nvPicPr>
        <p:blipFill>
          <a:blip r:embed="rId10">
            <a:alphaModFix/>
          </a:blip>
          <a:stretch>
            <a:fillRect/>
          </a:stretch>
        </p:blipFill>
        <p:spPr>
          <a:xfrm>
            <a:off x="10878890" y="6150000"/>
            <a:ext cx="1333057" cy="70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pic>
        <p:nvPicPr>
          <p:cNvPr descr="A picture containing black, darkness&#10;&#10;Description automatically generated" id="782" name="Google Shape;782;p20"/>
          <p:cNvPicPr preferRelativeResize="0"/>
          <p:nvPr/>
        </p:nvPicPr>
        <p:blipFill rotWithShape="1">
          <a:blip r:embed="rId3">
            <a:alphaModFix amt="7000"/>
          </a:blip>
          <a:srcRect b="0" l="0" r="0" t="0"/>
          <a:stretch/>
        </p:blipFill>
        <p:spPr>
          <a:xfrm>
            <a:off x="3359643" y="399128"/>
            <a:ext cx="5472714" cy="6059744"/>
          </a:xfrm>
          <a:prstGeom prst="rect">
            <a:avLst/>
          </a:prstGeom>
          <a:noFill/>
          <a:ln>
            <a:noFill/>
          </a:ln>
        </p:spPr>
      </p:pic>
      <p:sp>
        <p:nvSpPr>
          <p:cNvPr id="783" name="Google Shape;783;p20"/>
          <p:cNvSpPr/>
          <p:nvPr/>
        </p:nvSpPr>
        <p:spPr>
          <a:xfrm>
            <a:off x="8563429" y="0"/>
            <a:ext cx="3628571"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84" name="Google Shape;784;p20"/>
          <p:cNvPicPr preferRelativeResize="0"/>
          <p:nvPr/>
        </p:nvPicPr>
        <p:blipFill rotWithShape="1">
          <a:blip r:embed="rId4">
            <a:alphaModFix/>
          </a:blip>
          <a:srcRect b="0" l="0" r="0" t="0"/>
          <a:stretch/>
        </p:blipFill>
        <p:spPr>
          <a:xfrm>
            <a:off x="6437087" y="579578"/>
            <a:ext cx="3948000" cy="5698800"/>
          </a:xfrm>
          <a:prstGeom prst="roundRect">
            <a:avLst>
              <a:gd fmla="val 11152" name="adj"/>
            </a:avLst>
          </a:prstGeom>
          <a:noFill/>
          <a:ln cap="flat" cmpd="sng" w="38100">
            <a:solidFill>
              <a:schemeClr val="lt1"/>
            </a:solidFill>
            <a:prstDash val="solid"/>
            <a:round/>
            <a:headEnd len="sm" w="sm" type="none"/>
            <a:tailEnd len="sm" w="sm" type="none"/>
          </a:ln>
          <a:effectLst>
            <a:outerShdw blurRad="63500" sx="102000" rotWithShape="0" algn="ctr" sy="102000">
              <a:srgbClr val="000000">
                <a:alpha val="9803"/>
              </a:srgbClr>
            </a:outerShdw>
          </a:effectLst>
        </p:spPr>
      </p:pic>
      <p:grpSp>
        <p:nvGrpSpPr>
          <p:cNvPr id="785" name="Google Shape;785;p20"/>
          <p:cNvGrpSpPr/>
          <p:nvPr/>
        </p:nvGrpSpPr>
        <p:grpSpPr>
          <a:xfrm flipH="1" rot="10800000">
            <a:off x="1" y="0"/>
            <a:ext cx="1062858" cy="1168989"/>
            <a:chOff x="-1" y="5686714"/>
            <a:chExt cx="1062858" cy="1168989"/>
          </a:xfrm>
        </p:grpSpPr>
        <p:sp>
          <p:nvSpPr>
            <p:cNvPr id="786" name="Google Shape;786;p20"/>
            <p:cNvSpPr/>
            <p:nvPr/>
          </p:nvSpPr>
          <p:spPr>
            <a:xfrm>
              <a:off x="-1" y="5686714"/>
              <a:ext cx="310331" cy="170679"/>
            </a:xfrm>
            <a:custGeom>
              <a:rect b="b" l="l" r="r" t="t"/>
              <a:pathLst>
                <a:path extrusionOk="0" h="170679" w="310331">
                  <a:moveTo>
                    <a:pt x="223150" y="0"/>
                  </a:moveTo>
                  <a:cubicBezTo>
                    <a:pt x="252624" y="994"/>
                    <a:pt x="281685" y="3429"/>
                    <a:pt x="310331" y="7269"/>
                  </a:cubicBezTo>
                  <a:lnTo>
                    <a:pt x="0" y="170679"/>
                  </a:lnTo>
                  <a:lnTo>
                    <a:pt x="0" y="117501"/>
                  </a:lnTo>
                  <a:lnTo>
                    <a:pt x="2231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7" name="Google Shape;787;p20"/>
            <p:cNvSpPr/>
            <p:nvPr/>
          </p:nvSpPr>
          <p:spPr>
            <a:xfrm>
              <a:off x="-1" y="5695388"/>
              <a:ext cx="66015" cy="34761"/>
            </a:xfrm>
            <a:custGeom>
              <a:rect b="b" l="l" r="r" t="t"/>
              <a:pathLst>
                <a:path extrusionOk="0" h="34761" w="66015">
                  <a:moveTo>
                    <a:pt x="66015" y="0"/>
                  </a:moveTo>
                  <a:lnTo>
                    <a:pt x="0" y="34761"/>
                  </a:lnTo>
                  <a:lnTo>
                    <a:pt x="0" y="14459"/>
                  </a:lnTo>
                  <a:lnTo>
                    <a:pt x="6601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8" name="Google Shape;788;p20"/>
            <p:cNvSpPr/>
            <p:nvPr/>
          </p:nvSpPr>
          <p:spPr>
            <a:xfrm>
              <a:off x="-1" y="5713974"/>
              <a:ext cx="476991" cy="270671"/>
            </a:xfrm>
            <a:custGeom>
              <a:rect b="b" l="l" r="r" t="t"/>
              <a:pathLst>
                <a:path extrusionOk="0" h="270671" w="476991">
                  <a:moveTo>
                    <a:pt x="413057" y="0"/>
                  </a:moveTo>
                  <a:lnTo>
                    <a:pt x="476991" y="19506"/>
                  </a:lnTo>
                  <a:lnTo>
                    <a:pt x="0" y="270671"/>
                  </a:lnTo>
                  <a:lnTo>
                    <a:pt x="0" y="217497"/>
                  </a:lnTo>
                  <a:lnTo>
                    <a:pt x="4130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 name="Google Shape;789;p20"/>
            <p:cNvSpPr/>
            <p:nvPr/>
          </p:nvSpPr>
          <p:spPr>
            <a:xfrm>
              <a:off x="-1" y="5765541"/>
              <a:ext cx="608706" cy="346333"/>
            </a:xfrm>
            <a:custGeom>
              <a:rect b="b" l="l" r="r" t="t"/>
              <a:pathLst>
                <a:path extrusionOk="0" h="346333" w="608706">
                  <a:moveTo>
                    <a:pt x="556767" y="0"/>
                  </a:moveTo>
                  <a:lnTo>
                    <a:pt x="608706" y="25813"/>
                  </a:lnTo>
                  <a:lnTo>
                    <a:pt x="0" y="346333"/>
                  </a:lnTo>
                  <a:lnTo>
                    <a:pt x="0" y="293172"/>
                  </a:lnTo>
                  <a:lnTo>
                    <a:pt x="55676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 name="Google Shape;790;p20"/>
            <p:cNvSpPr/>
            <p:nvPr/>
          </p:nvSpPr>
          <p:spPr>
            <a:xfrm>
              <a:off x="-1" y="5830954"/>
              <a:ext cx="717166" cy="408153"/>
            </a:xfrm>
            <a:custGeom>
              <a:rect b="b" l="l" r="r" t="t"/>
              <a:pathLst>
                <a:path extrusionOk="0" h="408153" w="717166">
                  <a:moveTo>
                    <a:pt x="674110" y="0"/>
                  </a:moveTo>
                  <a:cubicBezTo>
                    <a:pt x="688794" y="9737"/>
                    <a:pt x="703146" y="19920"/>
                    <a:pt x="717166" y="30514"/>
                  </a:cubicBezTo>
                  <a:lnTo>
                    <a:pt x="0" y="408153"/>
                  </a:lnTo>
                  <a:lnTo>
                    <a:pt x="0" y="354965"/>
                  </a:lnTo>
                  <a:lnTo>
                    <a:pt x="67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 name="Google Shape;791;p20"/>
            <p:cNvSpPr/>
            <p:nvPr/>
          </p:nvSpPr>
          <p:spPr>
            <a:xfrm>
              <a:off x="-1" y="5906657"/>
              <a:ext cx="808280" cy="459691"/>
            </a:xfrm>
            <a:custGeom>
              <a:rect b="b" l="l" r="r" t="t"/>
              <a:pathLst>
                <a:path extrusionOk="0" h="459691" w="808280">
                  <a:moveTo>
                    <a:pt x="771995" y="0"/>
                  </a:moveTo>
                  <a:lnTo>
                    <a:pt x="772006" y="0"/>
                  </a:lnTo>
                  <a:cubicBezTo>
                    <a:pt x="784386" y="11074"/>
                    <a:pt x="796551" y="22354"/>
                    <a:pt x="808280" y="34080"/>
                  </a:cubicBezTo>
                  <a:lnTo>
                    <a:pt x="0" y="459691"/>
                  </a:lnTo>
                  <a:lnTo>
                    <a:pt x="0" y="406519"/>
                  </a:lnTo>
                  <a:lnTo>
                    <a:pt x="77199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 name="Google Shape;792;p20"/>
            <p:cNvSpPr/>
            <p:nvPr/>
          </p:nvSpPr>
          <p:spPr>
            <a:xfrm>
              <a:off x="-1" y="5990657"/>
              <a:ext cx="884339" cy="502938"/>
            </a:xfrm>
            <a:custGeom>
              <a:rect b="b" l="l" r="r" t="t"/>
              <a:pathLst>
                <a:path extrusionOk="0" h="502937" w="884338">
                  <a:moveTo>
                    <a:pt x="854110" y="0"/>
                  </a:moveTo>
                  <a:lnTo>
                    <a:pt x="854120" y="0"/>
                  </a:lnTo>
                  <a:cubicBezTo>
                    <a:pt x="864512" y="12171"/>
                    <a:pt x="874630" y="24549"/>
                    <a:pt x="884339" y="37268"/>
                  </a:cubicBezTo>
                  <a:lnTo>
                    <a:pt x="0" y="502938"/>
                  </a:lnTo>
                  <a:lnTo>
                    <a:pt x="0" y="449746"/>
                  </a:lnTo>
                  <a:lnTo>
                    <a:pt x="85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 name="Google Shape;793;p20"/>
            <p:cNvSpPr/>
            <p:nvPr/>
          </p:nvSpPr>
          <p:spPr>
            <a:xfrm>
              <a:off x="-1" y="6081960"/>
              <a:ext cx="947003" cy="538865"/>
            </a:xfrm>
            <a:custGeom>
              <a:rect b="b" l="l" r="r" t="t"/>
              <a:pathLst>
                <a:path extrusionOk="0" h="538865" w="947003">
                  <a:moveTo>
                    <a:pt x="922390" y="0"/>
                  </a:moveTo>
                  <a:lnTo>
                    <a:pt x="922400" y="0"/>
                  </a:lnTo>
                  <a:cubicBezTo>
                    <a:pt x="930951" y="13165"/>
                    <a:pt x="939152" y="26571"/>
                    <a:pt x="947003" y="40217"/>
                  </a:cubicBezTo>
                  <a:lnTo>
                    <a:pt x="0" y="538865"/>
                  </a:lnTo>
                  <a:lnTo>
                    <a:pt x="0" y="485690"/>
                  </a:lnTo>
                  <a:lnTo>
                    <a:pt x="92239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 name="Google Shape;794;p20"/>
            <p:cNvSpPr/>
            <p:nvPr/>
          </p:nvSpPr>
          <p:spPr>
            <a:xfrm>
              <a:off x="-1" y="6180057"/>
              <a:ext cx="996893" cy="568012"/>
            </a:xfrm>
            <a:custGeom>
              <a:rect b="b" l="l" r="r" t="t"/>
              <a:pathLst>
                <a:path extrusionOk="0" h="568012" w="996893">
                  <a:moveTo>
                    <a:pt x="977750" y="0"/>
                  </a:moveTo>
                  <a:lnTo>
                    <a:pt x="996893" y="43091"/>
                  </a:lnTo>
                  <a:lnTo>
                    <a:pt x="0" y="568012"/>
                  </a:lnTo>
                  <a:lnTo>
                    <a:pt x="0" y="514836"/>
                  </a:lnTo>
                  <a:lnTo>
                    <a:pt x="9777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 name="Google Shape;795;p20"/>
            <p:cNvSpPr/>
            <p:nvPr/>
          </p:nvSpPr>
          <p:spPr>
            <a:xfrm>
              <a:off x="-1" y="6285171"/>
              <a:ext cx="1033424" cy="570532"/>
            </a:xfrm>
            <a:custGeom>
              <a:rect b="b" l="l" r="r" t="t"/>
              <a:pathLst>
                <a:path extrusionOk="0" h="570532" w="1033424">
                  <a:moveTo>
                    <a:pt x="1019727" y="0"/>
                  </a:moveTo>
                  <a:cubicBezTo>
                    <a:pt x="1024681" y="15154"/>
                    <a:pt x="1029289" y="30480"/>
                    <a:pt x="1033424" y="45977"/>
                  </a:cubicBezTo>
                  <a:lnTo>
                    <a:pt x="37244" y="570532"/>
                  </a:lnTo>
                  <a:lnTo>
                    <a:pt x="0" y="570532"/>
                  </a:lnTo>
                  <a:lnTo>
                    <a:pt x="0" y="536961"/>
                  </a:lnTo>
                  <a:lnTo>
                    <a:pt x="101972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 name="Google Shape;796;p20"/>
            <p:cNvSpPr/>
            <p:nvPr/>
          </p:nvSpPr>
          <p:spPr>
            <a:xfrm>
              <a:off x="177886" y="6397423"/>
              <a:ext cx="877905" cy="458280"/>
            </a:xfrm>
            <a:custGeom>
              <a:rect b="b" l="l" r="r" t="t"/>
              <a:pathLst>
                <a:path extrusionOk="0" h="458280" w="877905">
                  <a:moveTo>
                    <a:pt x="870324" y="0"/>
                  </a:moveTo>
                  <a:cubicBezTo>
                    <a:pt x="873314" y="16217"/>
                    <a:pt x="875834" y="32640"/>
                    <a:pt x="877905" y="49165"/>
                  </a:cubicBezTo>
                  <a:lnTo>
                    <a:pt x="100977" y="458280"/>
                  </a:lnTo>
                  <a:lnTo>
                    <a:pt x="0" y="458280"/>
                  </a:lnTo>
                  <a:lnTo>
                    <a:pt x="870324"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 name="Google Shape;797;p20"/>
            <p:cNvSpPr/>
            <p:nvPr/>
          </p:nvSpPr>
          <p:spPr>
            <a:xfrm>
              <a:off x="419530" y="6517457"/>
              <a:ext cx="643327" cy="338246"/>
            </a:xfrm>
            <a:custGeom>
              <a:rect b="b" l="l" r="r" t="t"/>
              <a:pathLst>
                <a:path extrusionOk="0" h="338246" w="643327">
                  <a:moveTo>
                    <a:pt x="642357" y="0"/>
                  </a:moveTo>
                  <a:cubicBezTo>
                    <a:pt x="642909" y="12720"/>
                    <a:pt x="643327" y="25508"/>
                    <a:pt x="643327" y="38400"/>
                  </a:cubicBezTo>
                  <a:cubicBezTo>
                    <a:pt x="643327" y="43234"/>
                    <a:pt x="643039" y="48034"/>
                    <a:pt x="642964" y="52868"/>
                  </a:cubicBezTo>
                  <a:lnTo>
                    <a:pt x="100981" y="338246"/>
                  </a:lnTo>
                  <a:lnTo>
                    <a:pt x="0" y="338246"/>
                  </a:lnTo>
                  <a:lnTo>
                    <a:pt x="6423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 name="Google Shape;798;p20"/>
            <p:cNvSpPr/>
            <p:nvPr/>
          </p:nvSpPr>
          <p:spPr>
            <a:xfrm>
              <a:off x="661173" y="6646680"/>
              <a:ext cx="396960" cy="209023"/>
            </a:xfrm>
            <a:custGeom>
              <a:rect b="b" l="l" r="r" t="t"/>
              <a:pathLst>
                <a:path extrusionOk="0" h="209022" w="396960">
                  <a:moveTo>
                    <a:pt x="396960" y="0"/>
                  </a:moveTo>
                  <a:cubicBezTo>
                    <a:pt x="394954" y="19371"/>
                    <a:pt x="392112" y="38468"/>
                    <a:pt x="388855" y="57428"/>
                  </a:cubicBezTo>
                  <a:lnTo>
                    <a:pt x="100959" y="209023"/>
                  </a:lnTo>
                  <a:lnTo>
                    <a:pt x="0" y="209023"/>
                  </a:lnTo>
                  <a:lnTo>
                    <a:pt x="39696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 name="Google Shape;799;p20"/>
            <p:cNvSpPr/>
            <p:nvPr/>
          </p:nvSpPr>
          <p:spPr>
            <a:xfrm>
              <a:off x="902813" y="6788040"/>
              <a:ext cx="128501" cy="67663"/>
            </a:xfrm>
            <a:custGeom>
              <a:rect b="b" l="l" r="r" t="t"/>
              <a:pathLst>
                <a:path extrusionOk="0" h="67663" w="128501">
                  <a:moveTo>
                    <a:pt x="128501" y="0"/>
                  </a:moveTo>
                  <a:cubicBezTo>
                    <a:pt x="122525" y="21565"/>
                    <a:pt x="115915" y="42891"/>
                    <a:pt x="108365" y="63771"/>
                  </a:cubicBezTo>
                  <a:lnTo>
                    <a:pt x="100974" y="67663"/>
                  </a:lnTo>
                  <a:lnTo>
                    <a:pt x="0" y="67663"/>
                  </a:lnTo>
                  <a:lnTo>
                    <a:pt x="12850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0" name="Google Shape;800;p20"/>
          <p:cNvSpPr/>
          <p:nvPr/>
        </p:nvSpPr>
        <p:spPr>
          <a:xfrm>
            <a:off x="0" y="5025394"/>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01" name="Google Shape;801;p20"/>
          <p:cNvGrpSpPr/>
          <p:nvPr/>
        </p:nvGrpSpPr>
        <p:grpSpPr>
          <a:xfrm>
            <a:off x="588802" y="1370885"/>
            <a:ext cx="5509151" cy="3866295"/>
            <a:chOff x="792000" y="1443455"/>
            <a:chExt cx="5509151" cy="3866295"/>
          </a:xfrm>
        </p:grpSpPr>
        <p:grpSp>
          <p:nvGrpSpPr>
            <p:cNvPr id="802" name="Google Shape;802;p20"/>
            <p:cNvGrpSpPr/>
            <p:nvPr/>
          </p:nvGrpSpPr>
          <p:grpSpPr>
            <a:xfrm>
              <a:off x="792000" y="1443455"/>
              <a:ext cx="1240946" cy="1126136"/>
              <a:chOff x="5518594" y="98620"/>
              <a:chExt cx="2520000" cy="2286857"/>
            </a:xfrm>
          </p:grpSpPr>
          <p:sp>
            <p:nvSpPr>
              <p:cNvPr id="803" name="Google Shape;803;p20"/>
              <p:cNvSpPr/>
              <p:nvPr/>
            </p:nvSpPr>
            <p:spPr>
              <a:xfrm>
                <a:off x="6255737" y="602620"/>
                <a:ext cx="1782857" cy="1782857"/>
              </a:xfrm>
              <a:custGeom>
                <a:rect b="b" l="l" r="r" t="t"/>
                <a:pathLst>
                  <a:path extrusionOk="0" h="1782857" w="1782857">
                    <a:moveTo>
                      <a:pt x="1782857" y="891429"/>
                    </a:moveTo>
                    <a:cubicBezTo>
                      <a:pt x="1782857" y="1383751"/>
                      <a:pt x="1383751" y="1782857"/>
                      <a:pt x="891429" y="1782857"/>
                    </a:cubicBezTo>
                    <a:cubicBezTo>
                      <a:pt x="399106" y="1782857"/>
                      <a:pt x="0" y="1383751"/>
                      <a:pt x="0" y="891429"/>
                    </a:cubicBezTo>
                    <a:cubicBezTo>
                      <a:pt x="0" y="399106"/>
                      <a:pt x="399106" y="0"/>
                      <a:pt x="891429" y="0"/>
                    </a:cubicBezTo>
                    <a:cubicBezTo>
                      <a:pt x="1383751" y="0"/>
                      <a:pt x="1782857" y="399106"/>
                      <a:pt x="1782857" y="891429"/>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 name="Google Shape;804;p20"/>
              <p:cNvSpPr/>
              <p:nvPr/>
            </p:nvSpPr>
            <p:spPr>
              <a:xfrm>
                <a:off x="5518594" y="98620"/>
                <a:ext cx="1532571" cy="1532571"/>
              </a:xfrm>
              <a:custGeom>
                <a:rect b="b" l="l" r="r" t="t"/>
                <a:pathLst>
                  <a:path extrusionOk="0" h="1532571" w="1532571">
                    <a:moveTo>
                      <a:pt x="1412126" y="1178832"/>
                    </a:moveTo>
                    <a:lnTo>
                      <a:pt x="740332" y="1532571"/>
                    </a:lnTo>
                    <a:cubicBezTo>
                      <a:pt x="714617" y="1531718"/>
                      <a:pt x="688971" y="1529578"/>
                      <a:pt x="663463" y="1526160"/>
                    </a:cubicBezTo>
                    <a:lnTo>
                      <a:pt x="1450354" y="1111817"/>
                    </a:lnTo>
                    <a:cubicBezTo>
                      <a:pt x="1438732" y="1134778"/>
                      <a:pt x="1425977" y="1157146"/>
                      <a:pt x="1412126" y="1178832"/>
                    </a:cubicBezTo>
                    <a:close/>
                    <a:moveTo>
                      <a:pt x="1519646" y="626592"/>
                    </a:moveTo>
                    <a:lnTo>
                      <a:pt x="224434" y="1308603"/>
                    </a:lnTo>
                    <a:cubicBezTo>
                      <a:pt x="234789" y="1318954"/>
                      <a:pt x="245520" y="1328907"/>
                      <a:pt x="256423" y="1338655"/>
                    </a:cubicBezTo>
                    <a:lnTo>
                      <a:pt x="1526332" y="669960"/>
                    </a:lnTo>
                    <a:cubicBezTo>
                      <a:pt x="1524514" y="655371"/>
                      <a:pt x="1522286" y="640917"/>
                      <a:pt x="1519646" y="626592"/>
                    </a:cubicBezTo>
                    <a:close/>
                    <a:moveTo>
                      <a:pt x="1494549" y="527637"/>
                    </a:moveTo>
                    <a:lnTo>
                      <a:pt x="157406" y="1231735"/>
                    </a:lnTo>
                    <a:cubicBezTo>
                      <a:pt x="165977" y="1242946"/>
                      <a:pt x="174857" y="1253901"/>
                      <a:pt x="184046" y="1264594"/>
                    </a:cubicBezTo>
                    <a:lnTo>
                      <a:pt x="1506617" y="568166"/>
                    </a:lnTo>
                    <a:cubicBezTo>
                      <a:pt x="1502983" y="554493"/>
                      <a:pt x="1498903" y="540998"/>
                      <a:pt x="1494549" y="527637"/>
                    </a:cubicBezTo>
                    <a:close/>
                    <a:moveTo>
                      <a:pt x="453600" y="66137"/>
                    </a:moveTo>
                    <a:lnTo>
                      <a:pt x="366000" y="112265"/>
                    </a:lnTo>
                    <a:cubicBezTo>
                      <a:pt x="306960" y="148591"/>
                      <a:pt x="253097" y="192726"/>
                      <a:pt x="205852" y="243473"/>
                    </a:cubicBezTo>
                    <a:lnTo>
                      <a:pt x="653692" y="7656"/>
                    </a:lnTo>
                    <a:cubicBezTo>
                      <a:pt x="584640" y="17864"/>
                      <a:pt x="517303" y="37543"/>
                      <a:pt x="453600" y="66137"/>
                    </a:cubicBezTo>
                    <a:close/>
                    <a:moveTo>
                      <a:pt x="1532571" y="766286"/>
                    </a:moveTo>
                    <a:cubicBezTo>
                      <a:pt x="1532571" y="754927"/>
                      <a:pt x="1532194" y="743657"/>
                      <a:pt x="1531714" y="732422"/>
                    </a:cubicBezTo>
                    <a:lnTo>
                      <a:pt x="304766" y="1378485"/>
                    </a:lnTo>
                    <a:cubicBezTo>
                      <a:pt x="317143" y="1387834"/>
                      <a:pt x="329794" y="1396803"/>
                      <a:pt x="342754" y="1405385"/>
                    </a:cubicBezTo>
                    <a:lnTo>
                      <a:pt x="1532263" y="779030"/>
                    </a:lnTo>
                    <a:cubicBezTo>
                      <a:pt x="1532332" y="774771"/>
                      <a:pt x="1532571" y="770561"/>
                      <a:pt x="1532571" y="766286"/>
                    </a:cubicBezTo>
                    <a:close/>
                    <a:moveTo>
                      <a:pt x="1528389" y="846346"/>
                    </a:moveTo>
                    <a:lnTo>
                      <a:pt x="400423" y="1440309"/>
                    </a:lnTo>
                    <a:cubicBezTo>
                      <a:pt x="415337" y="1448448"/>
                      <a:pt x="430697" y="1455936"/>
                      <a:pt x="446194" y="1463088"/>
                    </a:cubicBezTo>
                    <a:lnTo>
                      <a:pt x="1521257" y="897000"/>
                    </a:lnTo>
                    <a:cubicBezTo>
                      <a:pt x="1524137" y="880275"/>
                      <a:pt x="1526640" y="863424"/>
                      <a:pt x="1528389" y="846346"/>
                    </a:cubicBezTo>
                    <a:close/>
                    <a:moveTo>
                      <a:pt x="1166571" y="1420289"/>
                    </a:moveTo>
                    <a:cubicBezTo>
                      <a:pt x="1225611" y="1383960"/>
                      <a:pt x="1279475" y="1339827"/>
                      <a:pt x="1326720" y="1289081"/>
                    </a:cubicBezTo>
                    <a:lnTo>
                      <a:pt x="878880" y="1524895"/>
                    </a:lnTo>
                    <a:cubicBezTo>
                      <a:pt x="947931" y="1514688"/>
                      <a:pt x="1015269" y="1495008"/>
                      <a:pt x="1078971" y="1466417"/>
                    </a:cubicBezTo>
                    <a:close/>
                    <a:moveTo>
                      <a:pt x="1504766" y="970971"/>
                    </a:moveTo>
                    <a:lnTo>
                      <a:pt x="516549" y="1491326"/>
                    </a:lnTo>
                    <a:cubicBezTo>
                      <a:pt x="535029" y="1497710"/>
                      <a:pt x="553783" y="1503562"/>
                      <a:pt x="572914" y="1508537"/>
                    </a:cubicBezTo>
                    <a:lnTo>
                      <a:pt x="1487006" y="1027200"/>
                    </a:lnTo>
                    <a:cubicBezTo>
                      <a:pt x="1493657" y="1008806"/>
                      <a:pt x="1499486" y="990014"/>
                      <a:pt x="1504766" y="970971"/>
                    </a:cubicBezTo>
                    <a:close/>
                    <a:moveTo>
                      <a:pt x="1457520" y="434931"/>
                    </a:moveTo>
                    <a:lnTo>
                      <a:pt x="102137" y="1148650"/>
                    </a:lnTo>
                    <a:cubicBezTo>
                      <a:pt x="109063" y="1160681"/>
                      <a:pt x="116297" y="1172499"/>
                      <a:pt x="123840" y="1184112"/>
                    </a:cubicBezTo>
                    <a:lnTo>
                      <a:pt x="1474389" y="472951"/>
                    </a:lnTo>
                    <a:cubicBezTo>
                      <a:pt x="1469074" y="460114"/>
                      <a:pt x="1463520" y="447429"/>
                      <a:pt x="1457520" y="434945"/>
                    </a:cubicBezTo>
                    <a:close/>
                    <a:moveTo>
                      <a:pt x="1086377" y="69483"/>
                    </a:moveTo>
                    <a:lnTo>
                      <a:pt x="11314" y="635571"/>
                    </a:lnTo>
                    <a:cubicBezTo>
                      <a:pt x="8434" y="652296"/>
                      <a:pt x="5931" y="669144"/>
                      <a:pt x="4148" y="686222"/>
                    </a:cubicBezTo>
                    <a:lnTo>
                      <a:pt x="1132148" y="92263"/>
                    </a:lnTo>
                    <a:cubicBezTo>
                      <a:pt x="1117234" y="84123"/>
                      <a:pt x="1101874" y="76635"/>
                      <a:pt x="1086377" y="69483"/>
                    </a:cubicBezTo>
                    <a:close/>
                    <a:moveTo>
                      <a:pt x="959657" y="24021"/>
                    </a:moveTo>
                    <a:lnTo>
                      <a:pt x="45566" y="505371"/>
                    </a:lnTo>
                    <a:cubicBezTo>
                      <a:pt x="38914" y="523779"/>
                      <a:pt x="33086" y="542571"/>
                      <a:pt x="27806" y="561600"/>
                    </a:cubicBezTo>
                    <a:lnTo>
                      <a:pt x="1016023" y="41229"/>
                    </a:lnTo>
                    <a:cubicBezTo>
                      <a:pt x="997508" y="34848"/>
                      <a:pt x="978789" y="28995"/>
                      <a:pt x="959657" y="24021"/>
                    </a:cubicBezTo>
                    <a:close/>
                    <a:moveTo>
                      <a:pt x="792240" y="0"/>
                    </a:moveTo>
                    <a:lnTo>
                      <a:pt x="120446" y="353739"/>
                    </a:lnTo>
                    <a:cubicBezTo>
                      <a:pt x="106594" y="375425"/>
                      <a:pt x="93840" y="397793"/>
                      <a:pt x="82217" y="420754"/>
                    </a:cubicBezTo>
                    <a:lnTo>
                      <a:pt x="869109" y="6415"/>
                    </a:lnTo>
                    <a:cubicBezTo>
                      <a:pt x="843600" y="2996"/>
                      <a:pt x="817954" y="855"/>
                      <a:pt x="792240" y="0"/>
                    </a:cubicBezTo>
                    <a:close/>
                    <a:moveTo>
                      <a:pt x="1189817" y="127200"/>
                    </a:moveTo>
                    <a:lnTo>
                      <a:pt x="308" y="753538"/>
                    </a:lnTo>
                    <a:cubicBezTo>
                      <a:pt x="240" y="757800"/>
                      <a:pt x="0" y="762010"/>
                      <a:pt x="0" y="766286"/>
                    </a:cubicBezTo>
                    <a:cubicBezTo>
                      <a:pt x="0" y="777641"/>
                      <a:pt x="377" y="788914"/>
                      <a:pt x="857" y="800146"/>
                    </a:cubicBezTo>
                    <a:lnTo>
                      <a:pt x="1227806" y="154087"/>
                    </a:lnTo>
                    <a:cubicBezTo>
                      <a:pt x="1215429" y="144736"/>
                      <a:pt x="1202777" y="135774"/>
                      <a:pt x="1189817" y="127200"/>
                    </a:cubicBezTo>
                    <a:close/>
                    <a:moveTo>
                      <a:pt x="1348526" y="267991"/>
                    </a:moveTo>
                    <a:lnTo>
                      <a:pt x="25954" y="964402"/>
                    </a:lnTo>
                    <a:cubicBezTo>
                      <a:pt x="29589" y="978079"/>
                      <a:pt x="33668" y="991574"/>
                      <a:pt x="38023" y="1004935"/>
                    </a:cubicBezTo>
                    <a:lnTo>
                      <a:pt x="1375166" y="300837"/>
                    </a:lnTo>
                    <a:cubicBezTo>
                      <a:pt x="1366594" y="289622"/>
                      <a:pt x="1357714" y="278671"/>
                      <a:pt x="1348526" y="267977"/>
                    </a:cubicBezTo>
                    <a:close/>
                    <a:moveTo>
                      <a:pt x="1408732" y="348473"/>
                    </a:moveTo>
                    <a:lnTo>
                      <a:pt x="58183" y="1059621"/>
                    </a:lnTo>
                    <a:cubicBezTo>
                      <a:pt x="63497" y="1072454"/>
                      <a:pt x="69051" y="1085153"/>
                      <a:pt x="75051" y="1097626"/>
                    </a:cubicBezTo>
                    <a:lnTo>
                      <a:pt x="1430434" y="383918"/>
                    </a:lnTo>
                    <a:cubicBezTo>
                      <a:pt x="1423508" y="371890"/>
                      <a:pt x="1416274" y="360072"/>
                      <a:pt x="1408732" y="348459"/>
                    </a:cubicBezTo>
                    <a:close/>
                    <a:moveTo>
                      <a:pt x="1276148" y="193930"/>
                    </a:moveTo>
                    <a:lnTo>
                      <a:pt x="6240" y="862608"/>
                    </a:lnTo>
                    <a:cubicBezTo>
                      <a:pt x="8057" y="877200"/>
                      <a:pt x="10286" y="891658"/>
                      <a:pt x="12926" y="905979"/>
                    </a:cubicBezTo>
                    <a:lnTo>
                      <a:pt x="1308137" y="223965"/>
                    </a:lnTo>
                    <a:cubicBezTo>
                      <a:pt x="1297783" y="213600"/>
                      <a:pt x="1287052" y="203657"/>
                      <a:pt x="1276148" y="193917"/>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5" name="Google Shape;805;p20"/>
            <p:cNvSpPr txBox="1"/>
            <p:nvPr/>
          </p:nvSpPr>
          <p:spPr>
            <a:xfrm>
              <a:off x="1428848" y="1875170"/>
              <a:ext cx="3948000" cy="708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000">
                  <a:solidFill>
                    <a:srgbClr val="3F3F3F"/>
                  </a:solidFill>
                  <a:latin typeface="Montserrat"/>
                  <a:ea typeface="Montserrat"/>
                  <a:cs typeface="Montserrat"/>
                  <a:sym typeface="Montserrat"/>
                </a:rPr>
                <a:t>Encryption…</a:t>
              </a:r>
              <a:r>
                <a:rPr b="1" i="0" lang="en-US" sz="4000">
                  <a:solidFill>
                    <a:srgbClr val="3F3F3F"/>
                  </a:solidFill>
                  <a:latin typeface="Montserrat"/>
                  <a:ea typeface="Montserrat"/>
                  <a:cs typeface="Montserrat"/>
                  <a:sym typeface="Montserrat"/>
                </a:rPr>
                <a:t> </a:t>
              </a:r>
              <a:endParaRPr b="1" sz="4000">
                <a:solidFill>
                  <a:srgbClr val="3F3F3F"/>
                </a:solidFill>
                <a:latin typeface="Montserrat"/>
                <a:ea typeface="Montserrat"/>
                <a:cs typeface="Montserrat"/>
                <a:sym typeface="Montserrat"/>
              </a:endParaRPr>
            </a:p>
          </p:txBody>
        </p:sp>
        <p:sp>
          <p:nvSpPr>
            <p:cNvPr id="806" name="Google Shape;806;p20"/>
            <p:cNvSpPr txBox="1"/>
            <p:nvPr/>
          </p:nvSpPr>
          <p:spPr>
            <a:xfrm>
              <a:off x="1428851" y="2862350"/>
              <a:ext cx="4872300" cy="2447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rgbClr val="3F3F3F"/>
                  </a:solidFill>
                  <a:latin typeface="Montserrat"/>
                  <a:ea typeface="Montserrat"/>
                  <a:cs typeface="Montserrat"/>
                  <a:sym typeface="Montserrat"/>
                </a:rPr>
                <a:t>HelloKitty ransomware (extension is </a:t>
              </a:r>
              <a:r>
                <a:rPr lang="en-US" sz="1800">
                  <a:solidFill>
                    <a:schemeClr val="accent3"/>
                  </a:solidFill>
                  <a:latin typeface="Courier"/>
                  <a:ea typeface="Courier"/>
                  <a:cs typeface="Courier"/>
                  <a:sym typeface="Courier"/>
                </a:rPr>
                <a:t>.kitty</a:t>
              </a:r>
              <a:r>
                <a:rPr lang="en-US" sz="1800">
                  <a:solidFill>
                    <a:srgbClr val="3F3F3F"/>
                  </a:solidFill>
                  <a:latin typeface="Montserrat"/>
                  <a:ea typeface="Montserrat"/>
                  <a:cs typeface="Montserrat"/>
                  <a:sym typeface="Montserrat"/>
                </a:rPr>
                <a:t>) encrypt file using </a:t>
              </a:r>
              <a:r>
                <a:rPr b="1" lang="en-US" sz="1800">
                  <a:solidFill>
                    <a:srgbClr val="3F3F3F"/>
                  </a:solidFill>
                  <a:latin typeface="Montserrat"/>
                  <a:ea typeface="Montserrat"/>
                  <a:cs typeface="Montserrat"/>
                  <a:sym typeface="Montserrat"/>
                </a:rPr>
                <a:t>NTRUEncrypt</a:t>
              </a:r>
              <a:r>
                <a:rPr lang="en-US" sz="1800">
                  <a:solidFill>
                    <a:srgbClr val="3F3F3F"/>
                  </a:solidFill>
                  <a:latin typeface="Montserrat"/>
                  <a:ea typeface="Montserrat"/>
                  <a:cs typeface="Montserrat"/>
                  <a:sym typeface="Montserrat"/>
                </a:rPr>
                <a:t> lib.</a:t>
              </a:r>
              <a:br>
                <a:rPr lang="en-US" sz="1800">
                  <a:solidFill>
                    <a:srgbClr val="3F3F3F"/>
                  </a:solidFill>
                  <a:latin typeface="Montserrat"/>
                  <a:ea typeface="Montserrat"/>
                  <a:cs typeface="Montserrat"/>
                  <a:sym typeface="Montserrat"/>
                </a:rPr>
              </a:br>
              <a:r>
                <a:rPr lang="en-US" sz="1800">
                  <a:solidFill>
                    <a:srgbClr val="3F3F3F"/>
                  </a:solidFill>
                  <a:latin typeface="Montserrat"/>
                  <a:ea typeface="Montserrat"/>
                  <a:cs typeface="Montserrat"/>
                  <a:sym typeface="Montserrat"/>
                </a:rPr>
                <a:t>Instead of AES, the </a:t>
              </a:r>
              <a:r>
                <a:rPr b="1" lang="en-US" sz="1800">
                  <a:solidFill>
                    <a:srgbClr val="3F3F3F"/>
                  </a:solidFill>
                  <a:latin typeface="Montserrat"/>
                  <a:ea typeface="Montserrat"/>
                  <a:cs typeface="Montserrat"/>
                  <a:sym typeface="Montserrat"/>
                </a:rPr>
                <a:t>ChaCha20</a:t>
              </a:r>
              <a:r>
                <a:rPr lang="en-US" sz="1800">
                  <a:solidFill>
                    <a:srgbClr val="3F3F3F"/>
                  </a:solidFill>
                  <a:latin typeface="Montserrat"/>
                  <a:ea typeface="Montserrat"/>
                  <a:cs typeface="Montserrat"/>
                  <a:sym typeface="Montserrat"/>
                </a:rPr>
                <a:t> algorithm can be used in BlackCat Ransomware configuration.</a:t>
              </a:r>
              <a:endParaRPr sz="1800">
                <a:solidFill>
                  <a:srgbClr val="3F3F3F"/>
                </a:solidFill>
                <a:latin typeface="Montserrat"/>
                <a:ea typeface="Montserrat"/>
                <a:cs typeface="Montserrat"/>
                <a:sym typeface="Montserrat"/>
              </a:endParaRPr>
            </a:p>
          </p:txBody>
        </p:sp>
      </p:grpSp>
      <p:pic>
        <p:nvPicPr>
          <p:cNvPr id="807" name="Google Shape;807;p20"/>
          <p:cNvPicPr preferRelativeResize="0"/>
          <p:nvPr/>
        </p:nvPicPr>
        <p:blipFill>
          <a:blip r:embed="rId5">
            <a:alphaModFix/>
          </a:blip>
          <a:stretch>
            <a:fillRect/>
          </a:stretch>
        </p:blipFill>
        <p:spPr>
          <a:xfrm>
            <a:off x="10878890" y="6150000"/>
            <a:ext cx="1333057" cy="708000"/>
          </a:xfrm>
          <a:prstGeom prst="rect">
            <a:avLst/>
          </a:prstGeom>
          <a:noFill/>
          <a:ln>
            <a:noFill/>
          </a:ln>
        </p:spPr>
      </p:pic>
      <p:sp>
        <p:nvSpPr>
          <p:cNvPr id="808" name="Google Shape;808;p20"/>
          <p:cNvSpPr/>
          <p:nvPr/>
        </p:nvSpPr>
        <p:spPr>
          <a:xfrm>
            <a:off x="7721750" y="-1500"/>
            <a:ext cx="3855600" cy="2295300"/>
          </a:xfrm>
          <a:prstGeom prst="cloudCallout">
            <a:avLst>
              <a:gd fmla="val -20833" name="adj1"/>
              <a:gd fmla="val 62500" name="adj2"/>
            </a:avLst>
          </a:prstGeom>
          <a:solidFill>
            <a:schemeClr val="lt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accent3"/>
                </a:solidFill>
                <a:latin typeface="Calibri"/>
                <a:ea typeface="Calibri"/>
                <a:cs typeface="Calibri"/>
                <a:sym typeface="Calibri"/>
              </a:rPr>
              <a:t>NTRUEncrypt</a:t>
            </a:r>
            <a:r>
              <a:rPr lang="en-US" sz="1600">
                <a:latin typeface="Calibri"/>
                <a:ea typeface="Calibri"/>
                <a:cs typeface="Calibri"/>
                <a:sym typeface="Calibri"/>
              </a:rPr>
              <a:t> and/or </a:t>
            </a:r>
            <a:r>
              <a:rPr lang="en-US" sz="1600">
                <a:solidFill>
                  <a:schemeClr val="accent3"/>
                </a:solidFill>
                <a:latin typeface="Calibri"/>
                <a:ea typeface="Calibri"/>
                <a:cs typeface="Calibri"/>
                <a:sym typeface="Calibri"/>
              </a:rPr>
              <a:t>AES</a:t>
            </a:r>
            <a:r>
              <a:rPr lang="en-US" sz="1600">
                <a:latin typeface="Calibri"/>
                <a:ea typeface="Calibri"/>
                <a:cs typeface="Calibri"/>
                <a:sym typeface="Calibri"/>
              </a:rPr>
              <a:t>? (HelloKitty)</a:t>
            </a:r>
            <a:endParaRPr sz="1600">
              <a:latin typeface="Calibri"/>
              <a:ea typeface="Calibri"/>
              <a:cs typeface="Calibri"/>
              <a:sym typeface="Calibri"/>
            </a:endParaRPr>
          </a:p>
          <a:p>
            <a:pPr indent="0" lvl="0" marL="0" rtl="0" algn="ctr">
              <a:spcBef>
                <a:spcPts val="0"/>
              </a:spcBef>
              <a:spcAft>
                <a:spcPts val="0"/>
              </a:spcAft>
              <a:buNone/>
            </a:pPr>
            <a:r>
              <a:rPr lang="en-US" sz="1600">
                <a:solidFill>
                  <a:schemeClr val="accent3"/>
                </a:solidFill>
                <a:latin typeface="Calibri"/>
                <a:ea typeface="Calibri"/>
                <a:cs typeface="Calibri"/>
                <a:sym typeface="Calibri"/>
              </a:rPr>
              <a:t>ChaCha20</a:t>
            </a:r>
            <a:r>
              <a:rPr lang="en-US" sz="1600">
                <a:latin typeface="Calibri"/>
                <a:ea typeface="Calibri"/>
                <a:cs typeface="Calibri"/>
                <a:sym typeface="Calibri"/>
              </a:rPr>
              <a:t> or </a:t>
            </a:r>
            <a:r>
              <a:rPr lang="en-US" sz="1600">
                <a:solidFill>
                  <a:schemeClr val="accent3"/>
                </a:solidFill>
                <a:latin typeface="Calibri"/>
                <a:ea typeface="Calibri"/>
                <a:cs typeface="Calibri"/>
                <a:sym typeface="Calibri"/>
              </a:rPr>
              <a:t>AES</a:t>
            </a:r>
            <a:r>
              <a:rPr lang="en-US" sz="1600">
                <a:latin typeface="Calibri"/>
                <a:ea typeface="Calibri"/>
                <a:cs typeface="Calibri"/>
                <a:sym typeface="Calibri"/>
              </a:rPr>
              <a:t>? (BlackCat)</a:t>
            </a:r>
            <a:endParaRPr sz="16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pic>
        <p:nvPicPr>
          <p:cNvPr descr="A picture containing black, darkness&#10;&#10;Description automatically generated" id="813" name="Google Shape;813;p21"/>
          <p:cNvPicPr preferRelativeResize="0"/>
          <p:nvPr/>
        </p:nvPicPr>
        <p:blipFill rotWithShape="1">
          <a:blip r:embed="rId3">
            <a:alphaModFix amt="7000"/>
          </a:blip>
          <a:srcRect b="0" l="0" r="0" t="0"/>
          <a:stretch/>
        </p:blipFill>
        <p:spPr>
          <a:xfrm>
            <a:off x="3359643" y="399128"/>
            <a:ext cx="5472714" cy="6059744"/>
          </a:xfrm>
          <a:prstGeom prst="rect">
            <a:avLst/>
          </a:prstGeom>
          <a:noFill/>
          <a:ln>
            <a:noFill/>
          </a:ln>
        </p:spPr>
      </p:pic>
      <p:sp>
        <p:nvSpPr>
          <p:cNvPr id="814" name="Google Shape;814;p21"/>
          <p:cNvSpPr/>
          <p:nvPr/>
        </p:nvSpPr>
        <p:spPr>
          <a:xfrm>
            <a:off x="-1" y="5577137"/>
            <a:ext cx="3997099" cy="128086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5" name="Google Shape;815;p21"/>
          <p:cNvSpPr/>
          <p:nvPr/>
        </p:nvSpPr>
        <p:spPr>
          <a:xfrm>
            <a:off x="7728709" y="0"/>
            <a:ext cx="4463292" cy="128086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16" name="Google Shape;816;p21"/>
          <p:cNvGrpSpPr/>
          <p:nvPr/>
        </p:nvGrpSpPr>
        <p:grpSpPr>
          <a:xfrm flipH="1" rot="10800000">
            <a:off x="1" y="0"/>
            <a:ext cx="1062858" cy="1168989"/>
            <a:chOff x="-1" y="5686714"/>
            <a:chExt cx="1062858" cy="1168989"/>
          </a:xfrm>
        </p:grpSpPr>
        <p:sp>
          <p:nvSpPr>
            <p:cNvPr id="817" name="Google Shape;817;p21"/>
            <p:cNvSpPr/>
            <p:nvPr/>
          </p:nvSpPr>
          <p:spPr>
            <a:xfrm>
              <a:off x="-1" y="5686714"/>
              <a:ext cx="310331" cy="170679"/>
            </a:xfrm>
            <a:custGeom>
              <a:rect b="b" l="l" r="r" t="t"/>
              <a:pathLst>
                <a:path extrusionOk="0" h="170679" w="310331">
                  <a:moveTo>
                    <a:pt x="223150" y="0"/>
                  </a:moveTo>
                  <a:cubicBezTo>
                    <a:pt x="252624" y="994"/>
                    <a:pt x="281685" y="3429"/>
                    <a:pt x="310331" y="7269"/>
                  </a:cubicBezTo>
                  <a:lnTo>
                    <a:pt x="0" y="170679"/>
                  </a:lnTo>
                  <a:lnTo>
                    <a:pt x="0" y="117501"/>
                  </a:lnTo>
                  <a:lnTo>
                    <a:pt x="2231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8" name="Google Shape;818;p21"/>
            <p:cNvSpPr/>
            <p:nvPr/>
          </p:nvSpPr>
          <p:spPr>
            <a:xfrm>
              <a:off x="-1" y="5695388"/>
              <a:ext cx="66015" cy="34761"/>
            </a:xfrm>
            <a:custGeom>
              <a:rect b="b" l="l" r="r" t="t"/>
              <a:pathLst>
                <a:path extrusionOk="0" h="34761" w="66015">
                  <a:moveTo>
                    <a:pt x="66015" y="0"/>
                  </a:moveTo>
                  <a:lnTo>
                    <a:pt x="0" y="34761"/>
                  </a:lnTo>
                  <a:lnTo>
                    <a:pt x="0" y="14459"/>
                  </a:lnTo>
                  <a:lnTo>
                    <a:pt x="6601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 name="Google Shape;819;p21"/>
            <p:cNvSpPr/>
            <p:nvPr/>
          </p:nvSpPr>
          <p:spPr>
            <a:xfrm>
              <a:off x="-1" y="5713974"/>
              <a:ext cx="476991" cy="270671"/>
            </a:xfrm>
            <a:custGeom>
              <a:rect b="b" l="l" r="r" t="t"/>
              <a:pathLst>
                <a:path extrusionOk="0" h="270671" w="476991">
                  <a:moveTo>
                    <a:pt x="413057" y="0"/>
                  </a:moveTo>
                  <a:lnTo>
                    <a:pt x="476991" y="19506"/>
                  </a:lnTo>
                  <a:lnTo>
                    <a:pt x="0" y="270671"/>
                  </a:lnTo>
                  <a:lnTo>
                    <a:pt x="0" y="217497"/>
                  </a:lnTo>
                  <a:lnTo>
                    <a:pt x="4130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 name="Google Shape;820;p21"/>
            <p:cNvSpPr/>
            <p:nvPr/>
          </p:nvSpPr>
          <p:spPr>
            <a:xfrm>
              <a:off x="-1" y="5765541"/>
              <a:ext cx="608706" cy="346333"/>
            </a:xfrm>
            <a:custGeom>
              <a:rect b="b" l="l" r="r" t="t"/>
              <a:pathLst>
                <a:path extrusionOk="0" h="346333" w="608706">
                  <a:moveTo>
                    <a:pt x="556767" y="0"/>
                  </a:moveTo>
                  <a:lnTo>
                    <a:pt x="608706" y="25813"/>
                  </a:lnTo>
                  <a:lnTo>
                    <a:pt x="0" y="346333"/>
                  </a:lnTo>
                  <a:lnTo>
                    <a:pt x="0" y="293172"/>
                  </a:lnTo>
                  <a:lnTo>
                    <a:pt x="55676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 name="Google Shape;821;p21"/>
            <p:cNvSpPr/>
            <p:nvPr/>
          </p:nvSpPr>
          <p:spPr>
            <a:xfrm>
              <a:off x="-1" y="5830954"/>
              <a:ext cx="717166" cy="408153"/>
            </a:xfrm>
            <a:custGeom>
              <a:rect b="b" l="l" r="r" t="t"/>
              <a:pathLst>
                <a:path extrusionOk="0" h="408153" w="717166">
                  <a:moveTo>
                    <a:pt x="674110" y="0"/>
                  </a:moveTo>
                  <a:cubicBezTo>
                    <a:pt x="688794" y="9737"/>
                    <a:pt x="703146" y="19920"/>
                    <a:pt x="717166" y="30514"/>
                  </a:cubicBezTo>
                  <a:lnTo>
                    <a:pt x="0" y="408153"/>
                  </a:lnTo>
                  <a:lnTo>
                    <a:pt x="0" y="354965"/>
                  </a:lnTo>
                  <a:lnTo>
                    <a:pt x="67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 name="Google Shape;822;p21"/>
            <p:cNvSpPr/>
            <p:nvPr/>
          </p:nvSpPr>
          <p:spPr>
            <a:xfrm>
              <a:off x="-1" y="5906657"/>
              <a:ext cx="808280" cy="459691"/>
            </a:xfrm>
            <a:custGeom>
              <a:rect b="b" l="l" r="r" t="t"/>
              <a:pathLst>
                <a:path extrusionOk="0" h="459691" w="808280">
                  <a:moveTo>
                    <a:pt x="771995" y="0"/>
                  </a:moveTo>
                  <a:lnTo>
                    <a:pt x="772006" y="0"/>
                  </a:lnTo>
                  <a:cubicBezTo>
                    <a:pt x="784386" y="11074"/>
                    <a:pt x="796551" y="22354"/>
                    <a:pt x="808280" y="34080"/>
                  </a:cubicBezTo>
                  <a:lnTo>
                    <a:pt x="0" y="459691"/>
                  </a:lnTo>
                  <a:lnTo>
                    <a:pt x="0" y="406519"/>
                  </a:lnTo>
                  <a:lnTo>
                    <a:pt x="77199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3" name="Google Shape;823;p21"/>
            <p:cNvSpPr/>
            <p:nvPr/>
          </p:nvSpPr>
          <p:spPr>
            <a:xfrm>
              <a:off x="-1" y="5990657"/>
              <a:ext cx="884339" cy="502938"/>
            </a:xfrm>
            <a:custGeom>
              <a:rect b="b" l="l" r="r" t="t"/>
              <a:pathLst>
                <a:path extrusionOk="0" h="502937" w="884338">
                  <a:moveTo>
                    <a:pt x="854110" y="0"/>
                  </a:moveTo>
                  <a:lnTo>
                    <a:pt x="854120" y="0"/>
                  </a:lnTo>
                  <a:cubicBezTo>
                    <a:pt x="864512" y="12171"/>
                    <a:pt x="874630" y="24549"/>
                    <a:pt x="884339" y="37268"/>
                  </a:cubicBezTo>
                  <a:lnTo>
                    <a:pt x="0" y="502938"/>
                  </a:lnTo>
                  <a:lnTo>
                    <a:pt x="0" y="449746"/>
                  </a:lnTo>
                  <a:lnTo>
                    <a:pt x="85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4" name="Google Shape;824;p21"/>
            <p:cNvSpPr/>
            <p:nvPr/>
          </p:nvSpPr>
          <p:spPr>
            <a:xfrm>
              <a:off x="-1" y="6081960"/>
              <a:ext cx="947003" cy="538865"/>
            </a:xfrm>
            <a:custGeom>
              <a:rect b="b" l="l" r="r" t="t"/>
              <a:pathLst>
                <a:path extrusionOk="0" h="538865" w="947003">
                  <a:moveTo>
                    <a:pt x="922390" y="0"/>
                  </a:moveTo>
                  <a:lnTo>
                    <a:pt x="922400" y="0"/>
                  </a:lnTo>
                  <a:cubicBezTo>
                    <a:pt x="930951" y="13165"/>
                    <a:pt x="939152" y="26571"/>
                    <a:pt x="947003" y="40217"/>
                  </a:cubicBezTo>
                  <a:lnTo>
                    <a:pt x="0" y="538865"/>
                  </a:lnTo>
                  <a:lnTo>
                    <a:pt x="0" y="485690"/>
                  </a:lnTo>
                  <a:lnTo>
                    <a:pt x="92239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 name="Google Shape;825;p21"/>
            <p:cNvSpPr/>
            <p:nvPr/>
          </p:nvSpPr>
          <p:spPr>
            <a:xfrm>
              <a:off x="-1" y="6180057"/>
              <a:ext cx="996893" cy="568012"/>
            </a:xfrm>
            <a:custGeom>
              <a:rect b="b" l="l" r="r" t="t"/>
              <a:pathLst>
                <a:path extrusionOk="0" h="568012" w="996893">
                  <a:moveTo>
                    <a:pt x="977750" y="0"/>
                  </a:moveTo>
                  <a:lnTo>
                    <a:pt x="996893" y="43091"/>
                  </a:lnTo>
                  <a:lnTo>
                    <a:pt x="0" y="568012"/>
                  </a:lnTo>
                  <a:lnTo>
                    <a:pt x="0" y="514836"/>
                  </a:lnTo>
                  <a:lnTo>
                    <a:pt x="9777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 name="Google Shape;826;p21"/>
            <p:cNvSpPr/>
            <p:nvPr/>
          </p:nvSpPr>
          <p:spPr>
            <a:xfrm>
              <a:off x="-1" y="6285171"/>
              <a:ext cx="1033424" cy="570532"/>
            </a:xfrm>
            <a:custGeom>
              <a:rect b="b" l="l" r="r" t="t"/>
              <a:pathLst>
                <a:path extrusionOk="0" h="570532" w="1033424">
                  <a:moveTo>
                    <a:pt x="1019727" y="0"/>
                  </a:moveTo>
                  <a:cubicBezTo>
                    <a:pt x="1024681" y="15154"/>
                    <a:pt x="1029289" y="30480"/>
                    <a:pt x="1033424" y="45977"/>
                  </a:cubicBezTo>
                  <a:lnTo>
                    <a:pt x="37244" y="570532"/>
                  </a:lnTo>
                  <a:lnTo>
                    <a:pt x="0" y="570532"/>
                  </a:lnTo>
                  <a:lnTo>
                    <a:pt x="0" y="536961"/>
                  </a:lnTo>
                  <a:lnTo>
                    <a:pt x="101972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 name="Google Shape;827;p21"/>
            <p:cNvSpPr/>
            <p:nvPr/>
          </p:nvSpPr>
          <p:spPr>
            <a:xfrm>
              <a:off x="177886" y="6397423"/>
              <a:ext cx="877905" cy="458280"/>
            </a:xfrm>
            <a:custGeom>
              <a:rect b="b" l="l" r="r" t="t"/>
              <a:pathLst>
                <a:path extrusionOk="0" h="458280" w="877905">
                  <a:moveTo>
                    <a:pt x="870324" y="0"/>
                  </a:moveTo>
                  <a:cubicBezTo>
                    <a:pt x="873314" y="16217"/>
                    <a:pt x="875834" y="32640"/>
                    <a:pt x="877905" y="49165"/>
                  </a:cubicBezTo>
                  <a:lnTo>
                    <a:pt x="100977" y="458280"/>
                  </a:lnTo>
                  <a:lnTo>
                    <a:pt x="0" y="458280"/>
                  </a:lnTo>
                  <a:lnTo>
                    <a:pt x="870324"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 name="Google Shape;828;p21"/>
            <p:cNvSpPr/>
            <p:nvPr/>
          </p:nvSpPr>
          <p:spPr>
            <a:xfrm>
              <a:off x="419530" y="6517457"/>
              <a:ext cx="643327" cy="338246"/>
            </a:xfrm>
            <a:custGeom>
              <a:rect b="b" l="l" r="r" t="t"/>
              <a:pathLst>
                <a:path extrusionOk="0" h="338246" w="643327">
                  <a:moveTo>
                    <a:pt x="642357" y="0"/>
                  </a:moveTo>
                  <a:cubicBezTo>
                    <a:pt x="642909" y="12720"/>
                    <a:pt x="643327" y="25508"/>
                    <a:pt x="643327" y="38400"/>
                  </a:cubicBezTo>
                  <a:cubicBezTo>
                    <a:pt x="643327" y="43234"/>
                    <a:pt x="643039" y="48034"/>
                    <a:pt x="642964" y="52868"/>
                  </a:cubicBezTo>
                  <a:lnTo>
                    <a:pt x="100981" y="338246"/>
                  </a:lnTo>
                  <a:lnTo>
                    <a:pt x="0" y="338246"/>
                  </a:lnTo>
                  <a:lnTo>
                    <a:pt x="6423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 name="Google Shape;829;p21"/>
            <p:cNvSpPr/>
            <p:nvPr/>
          </p:nvSpPr>
          <p:spPr>
            <a:xfrm>
              <a:off x="661173" y="6646680"/>
              <a:ext cx="396960" cy="209023"/>
            </a:xfrm>
            <a:custGeom>
              <a:rect b="b" l="l" r="r" t="t"/>
              <a:pathLst>
                <a:path extrusionOk="0" h="209022" w="396960">
                  <a:moveTo>
                    <a:pt x="396960" y="0"/>
                  </a:moveTo>
                  <a:cubicBezTo>
                    <a:pt x="394954" y="19371"/>
                    <a:pt x="392112" y="38468"/>
                    <a:pt x="388855" y="57428"/>
                  </a:cubicBezTo>
                  <a:lnTo>
                    <a:pt x="100959" y="209023"/>
                  </a:lnTo>
                  <a:lnTo>
                    <a:pt x="0" y="209023"/>
                  </a:lnTo>
                  <a:lnTo>
                    <a:pt x="39696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 name="Google Shape;830;p21"/>
            <p:cNvSpPr/>
            <p:nvPr/>
          </p:nvSpPr>
          <p:spPr>
            <a:xfrm>
              <a:off x="902813" y="6788040"/>
              <a:ext cx="128501" cy="67663"/>
            </a:xfrm>
            <a:custGeom>
              <a:rect b="b" l="l" r="r" t="t"/>
              <a:pathLst>
                <a:path extrusionOk="0" h="67663" w="128501">
                  <a:moveTo>
                    <a:pt x="128501" y="0"/>
                  </a:moveTo>
                  <a:cubicBezTo>
                    <a:pt x="122525" y="21565"/>
                    <a:pt x="115915" y="42891"/>
                    <a:pt x="108365" y="63771"/>
                  </a:cubicBezTo>
                  <a:lnTo>
                    <a:pt x="100974" y="67663"/>
                  </a:lnTo>
                  <a:lnTo>
                    <a:pt x="0" y="67663"/>
                  </a:lnTo>
                  <a:lnTo>
                    <a:pt x="12850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831" name="Google Shape;831;p21"/>
          <p:cNvPicPr preferRelativeResize="0"/>
          <p:nvPr/>
        </p:nvPicPr>
        <p:blipFill rotWithShape="1">
          <a:blip r:embed="rId4">
            <a:alphaModFix/>
          </a:blip>
          <a:srcRect b="0" l="0" r="0" t="0"/>
          <a:stretch/>
        </p:blipFill>
        <p:spPr>
          <a:xfrm>
            <a:off x="3968351" y="-1"/>
            <a:ext cx="3760358" cy="6858000"/>
          </a:xfrm>
          <a:prstGeom prst="rect">
            <a:avLst/>
          </a:prstGeom>
          <a:noFill/>
          <a:ln>
            <a:noFill/>
          </a:ln>
        </p:spPr>
      </p:pic>
      <p:sp>
        <p:nvSpPr>
          <p:cNvPr id="832" name="Google Shape;832;p21"/>
          <p:cNvSpPr/>
          <p:nvPr/>
        </p:nvSpPr>
        <p:spPr>
          <a:xfrm rot="-5400000">
            <a:off x="10640897" y="5268640"/>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33" name="Google Shape;833;p21"/>
          <p:cNvGrpSpPr/>
          <p:nvPr/>
        </p:nvGrpSpPr>
        <p:grpSpPr>
          <a:xfrm>
            <a:off x="67739" y="2409086"/>
            <a:ext cx="740542" cy="672028"/>
            <a:chOff x="5518594" y="98620"/>
            <a:chExt cx="2520000" cy="2286857"/>
          </a:xfrm>
        </p:grpSpPr>
        <p:sp>
          <p:nvSpPr>
            <p:cNvPr id="834" name="Google Shape;834;p21"/>
            <p:cNvSpPr/>
            <p:nvPr/>
          </p:nvSpPr>
          <p:spPr>
            <a:xfrm>
              <a:off x="6255737" y="602620"/>
              <a:ext cx="1782857" cy="1782857"/>
            </a:xfrm>
            <a:custGeom>
              <a:rect b="b" l="l" r="r" t="t"/>
              <a:pathLst>
                <a:path extrusionOk="0" h="1782857" w="1782857">
                  <a:moveTo>
                    <a:pt x="1782857" y="891429"/>
                  </a:moveTo>
                  <a:cubicBezTo>
                    <a:pt x="1782857" y="1383751"/>
                    <a:pt x="1383751" y="1782857"/>
                    <a:pt x="891429" y="1782857"/>
                  </a:cubicBezTo>
                  <a:cubicBezTo>
                    <a:pt x="399106" y="1782857"/>
                    <a:pt x="0" y="1383751"/>
                    <a:pt x="0" y="891429"/>
                  </a:cubicBezTo>
                  <a:cubicBezTo>
                    <a:pt x="0" y="399106"/>
                    <a:pt x="399106" y="0"/>
                    <a:pt x="891429" y="0"/>
                  </a:cubicBezTo>
                  <a:cubicBezTo>
                    <a:pt x="1383751" y="0"/>
                    <a:pt x="1782857" y="399106"/>
                    <a:pt x="1782857" y="891429"/>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 name="Google Shape;835;p21"/>
            <p:cNvSpPr/>
            <p:nvPr/>
          </p:nvSpPr>
          <p:spPr>
            <a:xfrm>
              <a:off x="5518594" y="98620"/>
              <a:ext cx="1532571" cy="1532571"/>
            </a:xfrm>
            <a:custGeom>
              <a:rect b="b" l="l" r="r" t="t"/>
              <a:pathLst>
                <a:path extrusionOk="0" h="1532571" w="1532571">
                  <a:moveTo>
                    <a:pt x="1412126" y="1178832"/>
                  </a:moveTo>
                  <a:lnTo>
                    <a:pt x="740332" y="1532571"/>
                  </a:lnTo>
                  <a:cubicBezTo>
                    <a:pt x="714617" y="1531718"/>
                    <a:pt x="688971" y="1529578"/>
                    <a:pt x="663463" y="1526160"/>
                  </a:cubicBezTo>
                  <a:lnTo>
                    <a:pt x="1450354" y="1111817"/>
                  </a:lnTo>
                  <a:cubicBezTo>
                    <a:pt x="1438732" y="1134778"/>
                    <a:pt x="1425977" y="1157146"/>
                    <a:pt x="1412126" y="1178832"/>
                  </a:cubicBezTo>
                  <a:close/>
                  <a:moveTo>
                    <a:pt x="1519646" y="626592"/>
                  </a:moveTo>
                  <a:lnTo>
                    <a:pt x="224434" y="1308603"/>
                  </a:lnTo>
                  <a:cubicBezTo>
                    <a:pt x="234789" y="1318954"/>
                    <a:pt x="245520" y="1328907"/>
                    <a:pt x="256423" y="1338655"/>
                  </a:cubicBezTo>
                  <a:lnTo>
                    <a:pt x="1526332" y="669960"/>
                  </a:lnTo>
                  <a:cubicBezTo>
                    <a:pt x="1524514" y="655371"/>
                    <a:pt x="1522286" y="640917"/>
                    <a:pt x="1519646" y="626592"/>
                  </a:cubicBezTo>
                  <a:close/>
                  <a:moveTo>
                    <a:pt x="1494549" y="527637"/>
                  </a:moveTo>
                  <a:lnTo>
                    <a:pt x="157406" y="1231735"/>
                  </a:lnTo>
                  <a:cubicBezTo>
                    <a:pt x="165977" y="1242946"/>
                    <a:pt x="174857" y="1253901"/>
                    <a:pt x="184046" y="1264594"/>
                  </a:cubicBezTo>
                  <a:lnTo>
                    <a:pt x="1506617" y="568166"/>
                  </a:lnTo>
                  <a:cubicBezTo>
                    <a:pt x="1502983" y="554493"/>
                    <a:pt x="1498903" y="540998"/>
                    <a:pt x="1494549" y="527637"/>
                  </a:cubicBezTo>
                  <a:close/>
                  <a:moveTo>
                    <a:pt x="453600" y="66137"/>
                  </a:moveTo>
                  <a:lnTo>
                    <a:pt x="366000" y="112265"/>
                  </a:lnTo>
                  <a:cubicBezTo>
                    <a:pt x="306960" y="148591"/>
                    <a:pt x="253097" y="192726"/>
                    <a:pt x="205852" y="243473"/>
                  </a:cubicBezTo>
                  <a:lnTo>
                    <a:pt x="653692" y="7656"/>
                  </a:lnTo>
                  <a:cubicBezTo>
                    <a:pt x="584640" y="17864"/>
                    <a:pt x="517303" y="37543"/>
                    <a:pt x="453600" y="66137"/>
                  </a:cubicBezTo>
                  <a:close/>
                  <a:moveTo>
                    <a:pt x="1532571" y="766286"/>
                  </a:moveTo>
                  <a:cubicBezTo>
                    <a:pt x="1532571" y="754927"/>
                    <a:pt x="1532194" y="743657"/>
                    <a:pt x="1531714" y="732422"/>
                  </a:cubicBezTo>
                  <a:lnTo>
                    <a:pt x="304766" y="1378485"/>
                  </a:lnTo>
                  <a:cubicBezTo>
                    <a:pt x="317143" y="1387834"/>
                    <a:pt x="329794" y="1396803"/>
                    <a:pt x="342754" y="1405385"/>
                  </a:cubicBezTo>
                  <a:lnTo>
                    <a:pt x="1532263" y="779030"/>
                  </a:lnTo>
                  <a:cubicBezTo>
                    <a:pt x="1532332" y="774771"/>
                    <a:pt x="1532571" y="770561"/>
                    <a:pt x="1532571" y="766286"/>
                  </a:cubicBezTo>
                  <a:close/>
                  <a:moveTo>
                    <a:pt x="1528389" y="846346"/>
                  </a:moveTo>
                  <a:lnTo>
                    <a:pt x="400423" y="1440309"/>
                  </a:lnTo>
                  <a:cubicBezTo>
                    <a:pt x="415337" y="1448448"/>
                    <a:pt x="430697" y="1455936"/>
                    <a:pt x="446194" y="1463088"/>
                  </a:cubicBezTo>
                  <a:lnTo>
                    <a:pt x="1521257" y="897000"/>
                  </a:lnTo>
                  <a:cubicBezTo>
                    <a:pt x="1524137" y="880275"/>
                    <a:pt x="1526640" y="863424"/>
                    <a:pt x="1528389" y="846346"/>
                  </a:cubicBezTo>
                  <a:close/>
                  <a:moveTo>
                    <a:pt x="1166571" y="1420289"/>
                  </a:moveTo>
                  <a:cubicBezTo>
                    <a:pt x="1225611" y="1383960"/>
                    <a:pt x="1279475" y="1339827"/>
                    <a:pt x="1326720" y="1289081"/>
                  </a:cubicBezTo>
                  <a:lnTo>
                    <a:pt x="878880" y="1524895"/>
                  </a:lnTo>
                  <a:cubicBezTo>
                    <a:pt x="947931" y="1514688"/>
                    <a:pt x="1015269" y="1495008"/>
                    <a:pt x="1078971" y="1466417"/>
                  </a:cubicBezTo>
                  <a:close/>
                  <a:moveTo>
                    <a:pt x="1504766" y="970971"/>
                  </a:moveTo>
                  <a:lnTo>
                    <a:pt x="516549" y="1491326"/>
                  </a:lnTo>
                  <a:cubicBezTo>
                    <a:pt x="535029" y="1497710"/>
                    <a:pt x="553783" y="1503562"/>
                    <a:pt x="572914" y="1508537"/>
                  </a:cubicBezTo>
                  <a:lnTo>
                    <a:pt x="1487006" y="1027200"/>
                  </a:lnTo>
                  <a:cubicBezTo>
                    <a:pt x="1493657" y="1008806"/>
                    <a:pt x="1499486" y="990014"/>
                    <a:pt x="1504766" y="970971"/>
                  </a:cubicBezTo>
                  <a:close/>
                  <a:moveTo>
                    <a:pt x="1457520" y="434931"/>
                  </a:moveTo>
                  <a:lnTo>
                    <a:pt x="102137" y="1148650"/>
                  </a:lnTo>
                  <a:cubicBezTo>
                    <a:pt x="109063" y="1160681"/>
                    <a:pt x="116297" y="1172499"/>
                    <a:pt x="123840" y="1184112"/>
                  </a:cubicBezTo>
                  <a:lnTo>
                    <a:pt x="1474389" y="472951"/>
                  </a:lnTo>
                  <a:cubicBezTo>
                    <a:pt x="1469074" y="460114"/>
                    <a:pt x="1463520" y="447429"/>
                    <a:pt x="1457520" y="434945"/>
                  </a:cubicBezTo>
                  <a:close/>
                  <a:moveTo>
                    <a:pt x="1086377" y="69483"/>
                  </a:moveTo>
                  <a:lnTo>
                    <a:pt x="11314" y="635571"/>
                  </a:lnTo>
                  <a:cubicBezTo>
                    <a:pt x="8434" y="652296"/>
                    <a:pt x="5931" y="669144"/>
                    <a:pt x="4148" y="686222"/>
                  </a:cubicBezTo>
                  <a:lnTo>
                    <a:pt x="1132148" y="92263"/>
                  </a:lnTo>
                  <a:cubicBezTo>
                    <a:pt x="1117234" y="84123"/>
                    <a:pt x="1101874" y="76635"/>
                    <a:pt x="1086377" y="69483"/>
                  </a:cubicBezTo>
                  <a:close/>
                  <a:moveTo>
                    <a:pt x="959657" y="24021"/>
                  </a:moveTo>
                  <a:lnTo>
                    <a:pt x="45566" y="505371"/>
                  </a:lnTo>
                  <a:cubicBezTo>
                    <a:pt x="38914" y="523779"/>
                    <a:pt x="33086" y="542571"/>
                    <a:pt x="27806" y="561600"/>
                  </a:cubicBezTo>
                  <a:lnTo>
                    <a:pt x="1016023" y="41229"/>
                  </a:lnTo>
                  <a:cubicBezTo>
                    <a:pt x="997508" y="34848"/>
                    <a:pt x="978789" y="28995"/>
                    <a:pt x="959657" y="24021"/>
                  </a:cubicBezTo>
                  <a:close/>
                  <a:moveTo>
                    <a:pt x="792240" y="0"/>
                  </a:moveTo>
                  <a:lnTo>
                    <a:pt x="120446" y="353739"/>
                  </a:lnTo>
                  <a:cubicBezTo>
                    <a:pt x="106594" y="375425"/>
                    <a:pt x="93840" y="397793"/>
                    <a:pt x="82217" y="420754"/>
                  </a:cubicBezTo>
                  <a:lnTo>
                    <a:pt x="869109" y="6415"/>
                  </a:lnTo>
                  <a:cubicBezTo>
                    <a:pt x="843600" y="2996"/>
                    <a:pt x="817954" y="855"/>
                    <a:pt x="792240" y="0"/>
                  </a:cubicBezTo>
                  <a:close/>
                  <a:moveTo>
                    <a:pt x="1189817" y="127200"/>
                  </a:moveTo>
                  <a:lnTo>
                    <a:pt x="308" y="753538"/>
                  </a:lnTo>
                  <a:cubicBezTo>
                    <a:pt x="240" y="757800"/>
                    <a:pt x="0" y="762010"/>
                    <a:pt x="0" y="766286"/>
                  </a:cubicBezTo>
                  <a:cubicBezTo>
                    <a:pt x="0" y="777641"/>
                    <a:pt x="377" y="788914"/>
                    <a:pt x="857" y="800146"/>
                  </a:cubicBezTo>
                  <a:lnTo>
                    <a:pt x="1227806" y="154087"/>
                  </a:lnTo>
                  <a:cubicBezTo>
                    <a:pt x="1215429" y="144736"/>
                    <a:pt x="1202777" y="135774"/>
                    <a:pt x="1189817" y="127200"/>
                  </a:cubicBezTo>
                  <a:close/>
                  <a:moveTo>
                    <a:pt x="1348526" y="267991"/>
                  </a:moveTo>
                  <a:lnTo>
                    <a:pt x="25954" y="964402"/>
                  </a:lnTo>
                  <a:cubicBezTo>
                    <a:pt x="29589" y="978079"/>
                    <a:pt x="33668" y="991574"/>
                    <a:pt x="38023" y="1004935"/>
                  </a:cubicBezTo>
                  <a:lnTo>
                    <a:pt x="1375166" y="300837"/>
                  </a:lnTo>
                  <a:cubicBezTo>
                    <a:pt x="1366594" y="289622"/>
                    <a:pt x="1357714" y="278671"/>
                    <a:pt x="1348526" y="267977"/>
                  </a:cubicBezTo>
                  <a:close/>
                  <a:moveTo>
                    <a:pt x="1408732" y="348473"/>
                  </a:moveTo>
                  <a:lnTo>
                    <a:pt x="58183" y="1059621"/>
                  </a:lnTo>
                  <a:cubicBezTo>
                    <a:pt x="63497" y="1072454"/>
                    <a:pt x="69051" y="1085153"/>
                    <a:pt x="75051" y="1097626"/>
                  </a:cubicBezTo>
                  <a:lnTo>
                    <a:pt x="1430434" y="383918"/>
                  </a:lnTo>
                  <a:cubicBezTo>
                    <a:pt x="1423508" y="371890"/>
                    <a:pt x="1416274" y="360072"/>
                    <a:pt x="1408732" y="348459"/>
                  </a:cubicBezTo>
                  <a:close/>
                  <a:moveTo>
                    <a:pt x="1276148" y="193930"/>
                  </a:moveTo>
                  <a:lnTo>
                    <a:pt x="6240" y="862608"/>
                  </a:lnTo>
                  <a:cubicBezTo>
                    <a:pt x="8057" y="877200"/>
                    <a:pt x="10286" y="891658"/>
                    <a:pt x="12926" y="905979"/>
                  </a:cubicBezTo>
                  <a:lnTo>
                    <a:pt x="1308137" y="223965"/>
                  </a:lnTo>
                  <a:cubicBezTo>
                    <a:pt x="1297783" y="213600"/>
                    <a:pt x="1287052" y="203657"/>
                    <a:pt x="1276148" y="193917"/>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36" name="Google Shape;836;p21"/>
          <p:cNvSpPr txBox="1"/>
          <p:nvPr/>
        </p:nvSpPr>
        <p:spPr>
          <a:xfrm>
            <a:off x="390229" y="2595706"/>
            <a:ext cx="3405900" cy="19395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000">
                <a:solidFill>
                  <a:srgbClr val="3F3F3F"/>
                </a:solidFill>
                <a:latin typeface="Montserrat"/>
                <a:ea typeface="Montserrat"/>
                <a:cs typeface="Montserrat"/>
                <a:sym typeface="Montserrat"/>
              </a:rPr>
              <a:t>Effectiveness</a:t>
            </a:r>
            <a:r>
              <a:rPr b="1" i="0" lang="en-US" sz="4000">
                <a:solidFill>
                  <a:srgbClr val="3F3F3F"/>
                </a:solidFill>
                <a:latin typeface="Montserrat"/>
                <a:ea typeface="Montserrat"/>
                <a:cs typeface="Montserrat"/>
                <a:sym typeface="Montserrat"/>
              </a:rPr>
              <a:t> </a:t>
            </a:r>
            <a:r>
              <a:rPr b="1" i="0" lang="en-US" sz="4000">
                <a:solidFill>
                  <a:schemeClr val="accent3"/>
                </a:solidFill>
                <a:latin typeface="Montserrat"/>
                <a:ea typeface="Montserrat"/>
                <a:cs typeface="Montserrat"/>
                <a:sym typeface="Montserrat"/>
              </a:rPr>
              <a:t>and </a:t>
            </a:r>
            <a:r>
              <a:rPr b="1" lang="en-US" sz="4000">
                <a:solidFill>
                  <a:schemeClr val="accent3"/>
                </a:solidFill>
                <a:latin typeface="Montserrat"/>
                <a:ea typeface="Montserrat"/>
                <a:cs typeface="Montserrat"/>
                <a:sym typeface="Montserrat"/>
              </a:rPr>
              <a:t>Problems</a:t>
            </a:r>
            <a:r>
              <a:rPr b="1" i="0" lang="en-US" sz="4000">
                <a:solidFill>
                  <a:schemeClr val="accent3"/>
                </a:solidFill>
                <a:latin typeface="Montserrat"/>
                <a:ea typeface="Montserrat"/>
                <a:cs typeface="Montserrat"/>
                <a:sym typeface="Montserrat"/>
              </a:rPr>
              <a:t> </a:t>
            </a:r>
            <a:endParaRPr b="1" sz="4000">
              <a:solidFill>
                <a:schemeClr val="accent3"/>
              </a:solidFill>
              <a:latin typeface="Montserrat"/>
              <a:ea typeface="Montserrat"/>
              <a:cs typeface="Montserrat"/>
              <a:sym typeface="Montserrat"/>
            </a:endParaRPr>
          </a:p>
        </p:txBody>
      </p:sp>
      <p:sp>
        <p:nvSpPr>
          <p:cNvPr id="837" name="Google Shape;837;p21"/>
          <p:cNvSpPr txBox="1"/>
          <p:nvPr/>
        </p:nvSpPr>
        <p:spPr>
          <a:xfrm>
            <a:off x="7954038" y="1536493"/>
            <a:ext cx="4070700" cy="53565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1100"/>
              <a:buFont typeface="Arial"/>
              <a:buNone/>
            </a:pPr>
            <a:r>
              <a:rPr lang="en-US" sz="1800">
                <a:solidFill>
                  <a:srgbClr val="3F3F3F"/>
                </a:solidFill>
                <a:latin typeface="Montserrat"/>
                <a:ea typeface="Montserrat"/>
                <a:cs typeface="Montserrat"/>
                <a:sym typeface="Montserrat"/>
              </a:rPr>
              <a:t>To fight the increasing threat posed by ransomware, security researchers and practitioners have developed decryption tools. These aim to help victims in recovering their data, generally by decrypting the compromised files without paying the ransom. Unfortunately, there has been minimal research on the effectiveness of decryption and recovery tools.</a:t>
            </a:r>
            <a:endParaRPr sz="1800">
              <a:solidFill>
                <a:srgbClr val="3F3F3F"/>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sz="1800">
              <a:solidFill>
                <a:srgbClr val="3F3F3F"/>
              </a:solidFill>
              <a:latin typeface="Montserrat"/>
              <a:ea typeface="Montserrat"/>
              <a:cs typeface="Montserrat"/>
              <a:sym typeface="Montserrat"/>
            </a:endParaRPr>
          </a:p>
        </p:txBody>
      </p:sp>
      <p:pic>
        <p:nvPicPr>
          <p:cNvPr id="838" name="Google Shape;838;p21"/>
          <p:cNvPicPr preferRelativeResize="0"/>
          <p:nvPr/>
        </p:nvPicPr>
        <p:blipFill>
          <a:blip r:embed="rId5">
            <a:alphaModFix/>
          </a:blip>
          <a:stretch>
            <a:fillRect/>
          </a:stretch>
        </p:blipFill>
        <p:spPr>
          <a:xfrm>
            <a:off x="10878890" y="6150000"/>
            <a:ext cx="1333057" cy="70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22"/>
          <p:cNvSpPr/>
          <p:nvPr/>
        </p:nvSpPr>
        <p:spPr>
          <a:xfrm rot="-5400000">
            <a:off x="7315200" y="1981200"/>
            <a:ext cx="5105400" cy="4648200"/>
          </a:xfrm>
          <a:custGeom>
            <a:rect b="b" l="l" r="r" t="t"/>
            <a:pathLst>
              <a:path extrusionOk="0" h="4648200" w="5105400">
                <a:moveTo>
                  <a:pt x="5105400" y="3505200"/>
                </a:moveTo>
                <a:cubicBezTo>
                  <a:pt x="5105400" y="3868175"/>
                  <a:pt x="5050228" y="4218265"/>
                  <a:pt x="4947813" y="4547539"/>
                </a:cubicBezTo>
                <a:lnTo>
                  <a:pt x="4913753" y="4648200"/>
                </a:lnTo>
                <a:lnTo>
                  <a:pt x="0" y="4648200"/>
                </a:lnTo>
                <a:lnTo>
                  <a:pt x="0" y="389056"/>
                </a:lnTo>
                <a:lnTo>
                  <a:pt x="235818" y="275456"/>
                </a:lnTo>
                <a:cubicBezTo>
                  <a:pt x="655174" y="98083"/>
                  <a:pt x="1116233" y="0"/>
                  <a:pt x="1600200" y="0"/>
                </a:cubicBezTo>
                <a:cubicBezTo>
                  <a:pt x="3536069" y="0"/>
                  <a:pt x="5105400" y="1569331"/>
                  <a:pt x="5105400" y="350520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44" name="Google Shape;844;p22"/>
          <p:cNvGrpSpPr/>
          <p:nvPr/>
        </p:nvGrpSpPr>
        <p:grpSpPr>
          <a:xfrm flipH="1" rot="10800000">
            <a:off x="1" y="0"/>
            <a:ext cx="1062858" cy="1168989"/>
            <a:chOff x="-1" y="5686714"/>
            <a:chExt cx="1062858" cy="1168989"/>
          </a:xfrm>
        </p:grpSpPr>
        <p:sp>
          <p:nvSpPr>
            <p:cNvPr id="845" name="Google Shape;845;p22"/>
            <p:cNvSpPr/>
            <p:nvPr/>
          </p:nvSpPr>
          <p:spPr>
            <a:xfrm>
              <a:off x="-1" y="5686714"/>
              <a:ext cx="310331" cy="170679"/>
            </a:xfrm>
            <a:custGeom>
              <a:rect b="b" l="l" r="r" t="t"/>
              <a:pathLst>
                <a:path extrusionOk="0" h="170679" w="310331">
                  <a:moveTo>
                    <a:pt x="223150" y="0"/>
                  </a:moveTo>
                  <a:cubicBezTo>
                    <a:pt x="252624" y="994"/>
                    <a:pt x="281685" y="3429"/>
                    <a:pt x="310331" y="7269"/>
                  </a:cubicBezTo>
                  <a:lnTo>
                    <a:pt x="0" y="170679"/>
                  </a:lnTo>
                  <a:lnTo>
                    <a:pt x="0" y="117501"/>
                  </a:lnTo>
                  <a:lnTo>
                    <a:pt x="2231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 name="Google Shape;846;p22"/>
            <p:cNvSpPr/>
            <p:nvPr/>
          </p:nvSpPr>
          <p:spPr>
            <a:xfrm>
              <a:off x="-1" y="5695388"/>
              <a:ext cx="66015" cy="34761"/>
            </a:xfrm>
            <a:custGeom>
              <a:rect b="b" l="l" r="r" t="t"/>
              <a:pathLst>
                <a:path extrusionOk="0" h="34761" w="66015">
                  <a:moveTo>
                    <a:pt x="66015" y="0"/>
                  </a:moveTo>
                  <a:lnTo>
                    <a:pt x="0" y="34761"/>
                  </a:lnTo>
                  <a:lnTo>
                    <a:pt x="0" y="14459"/>
                  </a:lnTo>
                  <a:lnTo>
                    <a:pt x="6601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 name="Google Shape;847;p22"/>
            <p:cNvSpPr/>
            <p:nvPr/>
          </p:nvSpPr>
          <p:spPr>
            <a:xfrm>
              <a:off x="-1" y="5713974"/>
              <a:ext cx="476991" cy="270671"/>
            </a:xfrm>
            <a:custGeom>
              <a:rect b="b" l="l" r="r" t="t"/>
              <a:pathLst>
                <a:path extrusionOk="0" h="270671" w="476991">
                  <a:moveTo>
                    <a:pt x="413057" y="0"/>
                  </a:moveTo>
                  <a:lnTo>
                    <a:pt x="476991" y="19506"/>
                  </a:lnTo>
                  <a:lnTo>
                    <a:pt x="0" y="270671"/>
                  </a:lnTo>
                  <a:lnTo>
                    <a:pt x="0" y="217497"/>
                  </a:lnTo>
                  <a:lnTo>
                    <a:pt x="4130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8" name="Google Shape;848;p22"/>
            <p:cNvSpPr/>
            <p:nvPr/>
          </p:nvSpPr>
          <p:spPr>
            <a:xfrm>
              <a:off x="-1" y="5765541"/>
              <a:ext cx="608706" cy="346333"/>
            </a:xfrm>
            <a:custGeom>
              <a:rect b="b" l="l" r="r" t="t"/>
              <a:pathLst>
                <a:path extrusionOk="0" h="346333" w="608706">
                  <a:moveTo>
                    <a:pt x="556767" y="0"/>
                  </a:moveTo>
                  <a:lnTo>
                    <a:pt x="608706" y="25813"/>
                  </a:lnTo>
                  <a:lnTo>
                    <a:pt x="0" y="346333"/>
                  </a:lnTo>
                  <a:lnTo>
                    <a:pt x="0" y="293172"/>
                  </a:lnTo>
                  <a:lnTo>
                    <a:pt x="55676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9" name="Google Shape;849;p22"/>
            <p:cNvSpPr/>
            <p:nvPr/>
          </p:nvSpPr>
          <p:spPr>
            <a:xfrm>
              <a:off x="-1" y="5830954"/>
              <a:ext cx="717166" cy="408153"/>
            </a:xfrm>
            <a:custGeom>
              <a:rect b="b" l="l" r="r" t="t"/>
              <a:pathLst>
                <a:path extrusionOk="0" h="408153" w="717166">
                  <a:moveTo>
                    <a:pt x="674110" y="0"/>
                  </a:moveTo>
                  <a:cubicBezTo>
                    <a:pt x="688794" y="9737"/>
                    <a:pt x="703146" y="19920"/>
                    <a:pt x="717166" y="30514"/>
                  </a:cubicBezTo>
                  <a:lnTo>
                    <a:pt x="0" y="408153"/>
                  </a:lnTo>
                  <a:lnTo>
                    <a:pt x="0" y="354965"/>
                  </a:lnTo>
                  <a:lnTo>
                    <a:pt x="67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0" name="Google Shape;850;p22"/>
            <p:cNvSpPr/>
            <p:nvPr/>
          </p:nvSpPr>
          <p:spPr>
            <a:xfrm>
              <a:off x="-1" y="5906657"/>
              <a:ext cx="808280" cy="459691"/>
            </a:xfrm>
            <a:custGeom>
              <a:rect b="b" l="l" r="r" t="t"/>
              <a:pathLst>
                <a:path extrusionOk="0" h="459691" w="808280">
                  <a:moveTo>
                    <a:pt x="771995" y="0"/>
                  </a:moveTo>
                  <a:lnTo>
                    <a:pt x="772006" y="0"/>
                  </a:lnTo>
                  <a:cubicBezTo>
                    <a:pt x="784386" y="11074"/>
                    <a:pt x="796551" y="22354"/>
                    <a:pt x="808280" y="34080"/>
                  </a:cubicBezTo>
                  <a:lnTo>
                    <a:pt x="0" y="459691"/>
                  </a:lnTo>
                  <a:lnTo>
                    <a:pt x="0" y="406519"/>
                  </a:lnTo>
                  <a:lnTo>
                    <a:pt x="77199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 name="Google Shape;851;p22"/>
            <p:cNvSpPr/>
            <p:nvPr/>
          </p:nvSpPr>
          <p:spPr>
            <a:xfrm>
              <a:off x="-1" y="5990657"/>
              <a:ext cx="884338" cy="502937"/>
            </a:xfrm>
            <a:custGeom>
              <a:rect b="b" l="l" r="r" t="t"/>
              <a:pathLst>
                <a:path extrusionOk="0" h="502937" w="884338">
                  <a:moveTo>
                    <a:pt x="854110" y="0"/>
                  </a:moveTo>
                  <a:lnTo>
                    <a:pt x="854120" y="0"/>
                  </a:lnTo>
                  <a:cubicBezTo>
                    <a:pt x="864512" y="12171"/>
                    <a:pt x="874630" y="24549"/>
                    <a:pt x="884339" y="37268"/>
                  </a:cubicBezTo>
                  <a:lnTo>
                    <a:pt x="0" y="502938"/>
                  </a:lnTo>
                  <a:lnTo>
                    <a:pt x="0" y="449746"/>
                  </a:lnTo>
                  <a:lnTo>
                    <a:pt x="85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 name="Google Shape;852;p22"/>
            <p:cNvSpPr/>
            <p:nvPr/>
          </p:nvSpPr>
          <p:spPr>
            <a:xfrm>
              <a:off x="-1" y="6081960"/>
              <a:ext cx="947003" cy="538865"/>
            </a:xfrm>
            <a:custGeom>
              <a:rect b="b" l="l" r="r" t="t"/>
              <a:pathLst>
                <a:path extrusionOk="0" h="538865" w="947003">
                  <a:moveTo>
                    <a:pt x="922390" y="0"/>
                  </a:moveTo>
                  <a:lnTo>
                    <a:pt x="922400" y="0"/>
                  </a:lnTo>
                  <a:cubicBezTo>
                    <a:pt x="930951" y="13165"/>
                    <a:pt x="939152" y="26571"/>
                    <a:pt x="947003" y="40217"/>
                  </a:cubicBezTo>
                  <a:lnTo>
                    <a:pt x="0" y="538865"/>
                  </a:lnTo>
                  <a:lnTo>
                    <a:pt x="0" y="485690"/>
                  </a:lnTo>
                  <a:lnTo>
                    <a:pt x="92239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 name="Google Shape;853;p22"/>
            <p:cNvSpPr/>
            <p:nvPr/>
          </p:nvSpPr>
          <p:spPr>
            <a:xfrm>
              <a:off x="-1" y="6180057"/>
              <a:ext cx="996893" cy="568012"/>
            </a:xfrm>
            <a:custGeom>
              <a:rect b="b" l="l" r="r" t="t"/>
              <a:pathLst>
                <a:path extrusionOk="0" h="568012" w="996893">
                  <a:moveTo>
                    <a:pt x="977750" y="0"/>
                  </a:moveTo>
                  <a:lnTo>
                    <a:pt x="996893" y="43091"/>
                  </a:lnTo>
                  <a:lnTo>
                    <a:pt x="0" y="568012"/>
                  </a:lnTo>
                  <a:lnTo>
                    <a:pt x="0" y="514836"/>
                  </a:lnTo>
                  <a:lnTo>
                    <a:pt x="9777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4" name="Google Shape;854;p22"/>
            <p:cNvSpPr/>
            <p:nvPr/>
          </p:nvSpPr>
          <p:spPr>
            <a:xfrm>
              <a:off x="-1" y="6285171"/>
              <a:ext cx="1033424" cy="570532"/>
            </a:xfrm>
            <a:custGeom>
              <a:rect b="b" l="l" r="r" t="t"/>
              <a:pathLst>
                <a:path extrusionOk="0" h="570532" w="1033424">
                  <a:moveTo>
                    <a:pt x="1019727" y="0"/>
                  </a:moveTo>
                  <a:cubicBezTo>
                    <a:pt x="1024681" y="15154"/>
                    <a:pt x="1029289" y="30480"/>
                    <a:pt x="1033424" y="45977"/>
                  </a:cubicBezTo>
                  <a:lnTo>
                    <a:pt x="37244" y="570532"/>
                  </a:lnTo>
                  <a:lnTo>
                    <a:pt x="0" y="570532"/>
                  </a:lnTo>
                  <a:lnTo>
                    <a:pt x="0" y="536961"/>
                  </a:lnTo>
                  <a:lnTo>
                    <a:pt x="101972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22"/>
            <p:cNvSpPr/>
            <p:nvPr/>
          </p:nvSpPr>
          <p:spPr>
            <a:xfrm>
              <a:off x="177886" y="6397423"/>
              <a:ext cx="877905" cy="458280"/>
            </a:xfrm>
            <a:custGeom>
              <a:rect b="b" l="l" r="r" t="t"/>
              <a:pathLst>
                <a:path extrusionOk="0" h="458280" w="877905">
                  <a:moveTo>
                    <a:pt x="870324" y="0"/>
                  </a:moveTo>
                  <a:cubicBezTo>
                    <a:pt x="873314" y="16217"/>
                    <a:pt x="875834" y="32640"/>
                    <a:pt x="877905" y="49165"/>
                  </a:cubicBezTo>
                  <a:lnTo>
                    <a:pt x="100977" y="458280"/>
                  </a:lnTo>
                  <a:lnTo>
                    <a:pt x="0" y="458280"/>
                  </a:lnTo>
                  <a:lnTo>
                    <a:pt x="870324"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6" name="Google Shape;856;p22"/>
            <p:cNvSpPr/>
            <p:nvPr/>
          </p:nvSpPr>
          <p:spPr>
            <a:xfrm>
              <a:off x="419530" y="6517457"/>
              <a:ext cx="643327" cy="338246"/>
            </a:xfrm>
            <a:custGeom>
              <a:rect b="b" l="l" r="r" t="t"/>
              <a:pathLst>
                <a:path extrusionOk="0" h="338246" w="643327">
                  <a:moveTo>
                    <a:pt x="642357" y="0"/>
                  </a:moveTo>
                  <a:cubicBezTo>
                    <a:pt x="642909" y="12720"/>
                    <a:pt x="643327" y="25508"/>
                    <a:pt x="643327" y="38400"/>
                  </a:cubicBezTo>
                  <a:cubicBezTo>
                    <a:pt x="643327" y="43234"/>
                    <a:pt x="643039" y="48034"/>
                    <a:pt x="642964" y="52868"/>
                  </a:cubicBezTo>
                  <a:lnTo>
                    <a:pt x="100981" y="338246"/>
                  </a:lnTo>
                  <a:lnTo>
                    <a:pt x="0" y="338246"/>
                  </a:lnTo>
                  <a:lnTo>
                    <a:pt x="6423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 name="Google Shape;857;p22"/>
            <p:cNvSpPr/>
            <p:nvPr/>
          </p:nvSpPr>
          <p:spPr>
            <a:xfrm>
              <a:off x="661173" y="6646680"/>
              <a:ext cx="396960" cy="209022"/>
            </a:xfrm>
            <a:custGeom>
              <a:rect b="b" l="l" r="r" t="t"/>
              <a:pathLst>
                <a:path extrusionOk="0" h="209022" w="396960">
                  <a:moveTo>
                    <a:pt x="396960" y="0"/>
                  </a:moveTo>
                  <a:cubicBezTo>
                    <a:pt x="394954" y="19371"/>
                    <a:pt x="392112" y="38468"/>
                    <a:pt x="388855" y="57428"/>
                  </a:cubicBezTo>
                  <a:lnTo>
                    <a:pt x="100959" y="209023"/>
                  </a:lnTo>
                  <a:lnTo>
                    <a:pt x="0" y="209023"/>
                  </a:lnTo>
                  <a:lnTo>
                    <a:pt x="39696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8" name="Google Shape;858;p22"/>
            <p:cNvSpPr/>
            <p:nvPr/>
          </p:nvSpPr>
          <p:spPr>
            <a:xfrm>
              <a:off x="902813" y="6788040"/>
              <a:ext cx="128501" cy="67663"/>
            </a:xfrm>
            <a:custGeom>
              <a:rect b="b" l="l" r="r" t="t"/>
              <a:pathLst>
                <a:path extrusionOk="0" h="67663" w="128501">
                  <a:moveTo>
                    <a:pt x="128501" y="0"/>
                  </a:moveTo>
                  <a:cubicBezTo>
                    <a:pt x="122525" y="21565"/>
                    <a:pt x="115915" y="42891"/>
                    <a:pt x="108365" y="63771"/>
                  </a:cubicBezTo>
                  <a:lnTo>
                    <a:pt x="100974" y="67663"/>
                  </a:lnTo>
                  <a:lnTo>
                    <a:pt x="0" y="67663"/>
                  </a:lnTo>
                  <a:lnTo>
                    <a:pt x="12850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59" name="Google Shape;859;p22"/>
          <p:cNvSpPr/>
          <p:nvPr/>
        </p:nvSpPr>
        <p:spPr>
          <a:xfrm>
            <a:off x="0" y="5025394"/>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60" name="Google Shape;860;p22"/>
          <p:cNvGrpSpPr/>
          <p:nvPr/>
        </p:nvGrpSpPr>
        <p:grpSpPr>
          <a:xfrm>
            <a:off x="1055793" y="985473"/>
            <a:ext cx="5734313" cy="5280740"/>
            <a:chOff x="1055793" y="1392296"/>
            <a:chExt cx="5734313" cy="5280740"/>
          </a:xfrm>
        </p:grpSpPr>
        <p:grpSp>
          <p:nvGrpSpPr>
            <p:cNvPr id="861" name="Google Shape;861;p22"/>
            <p:cNvGrpSpPr/>
            <p:nvPr/>
          </p:nvGrpSpPr>
          <p:grpSpPr>
            <a:xfrm>
              <a:off x="1055793" y="1392296"/>
              <a:ext cx="1241055" cy="1126246"/>
              <a:chOff x="588802" y="1370885"/>
              <a:chExt cx="1241055" cy="1126246"/>
            </a:xfrm>
          </p:grpSpPr>
          <p:sp>
            <p:nvSpPr>
              <p:cNvPr id="862" name="Google Shape;862;p22"/>
              <p:cNvSpPr/>
              <p:nvPr/>
            </p:nvSpPr>
            <p:spPr>
              <a:xfrm>
                <a:off x="951800" y="1619074"/>
                <a:ext cx="878057" cy="878057"/>
              </a:xfrm>
              <a:custGeom>
                <a:rect b="b" l="l" r="r" t="t"/>
                <a:pathLst>
                  <a:path extrusionOk="0" h="1782857" w="1782857">
                    <a:moveTo>
                      <a:pt x="1782857" y="891429"/>
                    </a:moveTo>
                    <a:cubicBezTo>
                      <a:pt x="1782857" y="1383751"/>
                      <a:pt x="1383751" y="1782857"/>
                      <a:pt x="891429" y="1782857"/>
                    </a:cubicBezTo>
                    <a:cubicBezTo>
                      <a:pt x="399106" y="1782857"/>
                      <a:pt x="0" y="1383751"/>
                      <a:pt x="0" y="891429"/>
                    </a:cubicBezTo>
                    <a:cubicBezTo>
                      <a:pt x="0" y="399106"/>
                      <a:pt x="399106" y="0"/>
                      <a:pt x="891429" y="0"/>
                    </a:cubicBezTo>
                    <a:cubicBezTo>
                      <a:pt x="1383751" y="0"/>
                      <a:pt x="1782857" y="399106"/>
                      <a:pt x="1782857" y="891429"/>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 name="Google Shape;863;p22"/>
              <p:cNvSpPr/>
              <p:nvPr/>
            </p:nvSpPr>
            <p:spPr>
              <a:xfrm>
                <a:off x="588802" y="1370885"/>
                <a:ext cx="754791" cy="754791"/>
              </a:xfrm>
              <a:custGeom>
                <a:rect b="b" l="l" r="r" t="t"/>
                <a:pathLst>
                  <a:path extrusionOk="0" h="1532571" w="1532571">
                    <a:moveTo>
                      <a:pt x="1412126" y="1178832"/>
                    </a:moveTo>
                    <a:lnTo>
                      <a:pt x="740332" y="1532571"/>
                    </a:lnTo>
                    <a:cubicBezTo>
                      <a:pt x="714617" y="1531718"/>
                      <a:pt x="688971" y="1529578"/>
                      <a:pt x="663463" y="1526160"/>
                    </a:cubicBezTo>
                    <a:lnTo>
                      <a:pt x="1450354" y="1111817"/>
                    </a:lnTo>
                    <a:cubicBezTo>
                      <a:pt x="1438732" y="1134778"/>
                      <a:pt x="1425977" y="1157146"/>
                      <a:pt x="1412126" y="1178832"/>
                    </a:cubicBezTo>
                    <a:close/>
                    <a:moveTo>
                      <a:pt x="1519646" y="626592"/>
                    </a:moveTo>
                    <a:lnTo>
                      <a:pt x="224434" y="1308603"/>
                    </a:lnTo>
                    <a:cubicBezTo>
                      <a:pt x="234789" y="1318954"/>
                      <a:pt x="245520" y="1328907"/>
                      <a:pt x="256423" y="1338655"/>
                    </a:cubicBezTo>
                    <a:lnTo>
                      <a:pt x="1526332" y="669960"/>
                    </a:lnTo>
                    <a:cubicBezTo>
                      <a:pt x="1524514" y="655371"/>
                      <a:pt x="1522286" y="640917"/>
                      <a:pt x="1519646" y="626592"/>
                    </a:cubicBezTo>
                    <a:close/>
                    <a:moveTo>
                      <a:pt x="1494549" y="527637"/>
                    </a:moveTo>
                    <a:lnTo>
                      <a:pt x="157406" y="1231735"/>
                    </a:lnTo>
                    <a:cubicBezTo>
                      <a:pt x="165977" y="1242946"/>
                      <a:pt x="174857" y="1253901"/>
                      <a:pt x="184046" y="1264594"/>
                    </a:cubicBezTo>
                    <a:lnTo>
                      <a:pt x="1506617" y="568166"/>
                    </a:lnTo>
                    <a:cubicBezTo>
                      <a:pt x="1502983" y="554493"/>
                      <a:pt x="1498903" y="540998"/>
                      <a:pt x="1494549" y="527637"/>
                    </a:cubicBezTo>
                    <a:close/>
                    <a:moveTo>
                      <a:pt x="453600" y="66137"/>
                    </a:moveTo>
                    <a:lnTo>
                      <a:pt x="366000" y="112265"/>
                    </a:lnTo>
                    <a:cubicBezTo>
                      <a:pt x="306960" y="148591"/>
                      <a:pt x="253097" y="192726"/>
                      <a:pt x="205852" y="243473"/>
                    </a:cubicBezTo>
                    <a:lnTo>
                      <a:pt x="653692" y="7656"/>
                    </a:lnTo>
                    <a:cubicBezTo>
                      <a:pt x="584640" y="17864"/>
                      <a:pt x="517303" y="37543"/>
                      <a:pt x="453600" y="66137"/>
                    </a:cubicBezTo>
                    <a:close/>
                    <a:moveTo>
                      <a:pt x="1532571" y="766286"/>
                    </a:moveTo>
                    <a:cubicBezTo>
                      <a:pt x="1532571" y="754927"/>
                      <a:pt x="1532194" y="743657"/>
                      <a:pt x="1531714" y="732422"/>
                    </a:cubicBezTo>
                    <a:lnTo>
                      <a:pt x="304766" y="1378485"/>
                    </a:lnTo>
                    <a:cubicBezTo>
                      <a:pt x="317143" y="1387834"/>
                      <a:pt x="329794" y="1396803"/>
                      <a:pt x="342754" y="1405385"/>
                    </a:cubicBezTo>
                    <a:lnTo>
                      <a:pt x="1532263" y="779030"/>
                    </a:lnTo>
                    <a:cubicBezTo>
                      <a:pt x="1532332" y="774771"/>
                      <a:pt x="1532571" y="770561"/>
                      <a:pt x="1532571" y="766286"/>
                    </a:cubicBezTo>
                    <a:close/>
                    <a:moveTo>
                      <a:pt x="1528389" y="846346"/>
                    </a:moveTo>
                    <a:lnTo>
                      <a:pt x="400423" y="1440309"/>
                    </a:lnTo>
                    <a:cubicBezTo>
                      <a:pt x="415337" y="1448448"/>
                      <a:pt x="430697" y="1455936"/>
                      <a:pt x="446194" y="1463088"/>
                    </a:cubicBezTo>
                    <a:lnTo>
                      <a:pt x="1521257" y="897000"/>
                    </a:lnTo>
                    <a:cubicBezTo>
                      <a:pt x="1524137" y="880275"/>
                      <a:pt x="1526640" y="863424"/>
                      <a:pt x="1528389" y="846346"/>
                    </a:cubicBezTo>
                    <a:close/>
                    <a:moveTo>
                      <a:pt x="1166571" y="1420289"/>
                    </a:moveTo>
                    <a:cubicBezTo>
                      <a:pt x="1225611" y="1383960"/>
                      <a:pt x="1279475" y="1339827"/>
                      <a:pt x="1326720" y="1289081"/>
                    </a:cubicBezTo>
                    <a:lnTo>
                      <a:pt x="878880" y="1524895"/>
                    </a:lnTo>
                    <a:cubicBezTo>
                      <a:pt x="947931" y="1514688"/>
                      <a:pt x="1015269" y="1495008"/>
                      <a:pt x="1078971" y="1466417"/>
                    </a:cubicBezTo>
                    <a:close/>
                    <a:moveTo>
                      <a:pt x="1504766" y="970971"/>
                    </a:moveTo>
                    <a:lnTo>
                      <a:pt x="516549" y="1491326"/>
                    </a:lnTo>
                    <a:cubicBezTo>
                      <a:pt x="535029" y="1497710"/>
                      <a:pt x="553783" y="1503562"/>
                      <a:pt x="572914" y="1508537"/>
                    </a:cubicBezTo>
                    <a:lnTo>
                      <a:pt x="1487006" y="1027200"/>
                    </a:lnTo>
                    <a:cubicBezTo>
                      <a:pt x="1493657" y="1008806"/>
                      <a:pt x="1499486" y="990014"/>
                      <a:pt x="1504766" y="970971"/>
                    </a:cubicBezTo>
                    <a:close/>
                    <a:moveTo>
                      <a:pt x="1457520" y="434931"/>
                    </a:moveTo>
                    <a:lnTo>
                      <a:pt x="102137" y="1148650"/>
                    </a:lnTo>
                    <a:cubicBezTo>
                      <a:pt x="109063" y="1160681"/>
                      <a:pt x="116297" y="1172499"/>
                      <a:pt x="123840" y="1184112"/>
                    </a:cubicBezTo>
                    <a:lnTo>
                      <a:pt x="1474389" y="472951"/>
                    </a:lnTo>
                    <a:cubicBezTo>
                      <a:pt x="1469074" y="460114"/>
                      <a:pt x="1463520" y="447429"/>
                      <a:pt x="1457520" y="434945"/>
                    </a:cubicBezTo>
                    <a:close/>
                    <a:moveTo>
                      <a:pt x="1086377" y="69483"/>
                    </a:moveTo>
                    <a:lnTo>
                      <a:pt x="11314" y="635571"/>
                    </a:lnTo>
                    <a:cubicBezTo>
                      <a:pt x="8434" y="652296"/>
                      <a:pt x="5931" y="669144"/>
                      <a:pt x="4148" y="686222"/>
                    </a:cubicBezTo>
                    <a:lnTo>
                      <a:pt x="1132148" y="92263"/>
                    </a:lnTo>
                    <a:cubicBezTo>
                      <a:pt x="1117234" y="84123"/>
                      <a:pt x="1101874" y="76635"/>
                      <a:pt x="1086377" y="69483"/>
                    </a:cubicBezTo>
                    <a:close/>
                    <a:moveTo>
                      <a:pt x="959657" y="24021"/>
                    </a:moveTo>
                    <a:lnTo>
                      <a:pt x="45566" y="505371"/>
                    </a:lnTo>
                    <a:cubicBezTo>
                      <a:pt x="38914" y="523779"/>
                      <a:pt x="33086" y="542571"/>
                      <a:pt x="27806" y="561600"/>
                    </a:cubicBezTo>
                    <a:lnTo>
                      <a:pt x="1016023" y="41229"/>
                    </a:lnTo>
                    <a:cubicBezTo>
                      <a:pt x="997508" y="34848"/>
                      <a:pt x="978789" y="28995"/>
                      <a:pt x="959657" y="24021"/>
                    </a:cubicBezTo>
                    <a:close/>
                    <a:moveTo>
                      <a:pt x="792240" y="0"/>
                    </a:moveTo>
                    <a:lnTo>
                      <a:pt x="120446" y="353739"/>
                    </a:lnTo>
                    <a:cubicBezTo>
                      <a:pt x="106594" y="375425"/>
                      <a:pt x="93840" y="397793"/>
                      <a:pt x="82217" y="420754"/>
                    </a:cubicBezTo>
                    <a:lnTo>
                      <a:pt x="869109" y="6415"/>
                    </a:lnTo>
                    <a:cubicBezTo>
                      <a:pt x="843600" y="2996"/>
                      <a:pt x="817954" y="855"/>
                      <a:pt x="792240" y="0"/>
                    </a:cubicBezTo>
                    <a:close/>
                    <a:moveTo>
                      <a:pt x="1189817" y="127200"/>
                    </a:moveTo>
                    <a:lnTo>
                      <a:pt x="308" y="753538"/>
                    </a:lnTo>
                    <a:cubicBezTo>
                      <a:pt x="240" y="757800"/>
                      <a:pt x="0" y="762010"/>
                      <a:pt x="0" y="766286"/>
                    </a:cubicBezTo>
                    <a:cubicBezTo>
                      <a:pt x="0" y="777641"/>
                      <a:pt x="377" y="788914"/>
                      <a:pt x="857" y="800146"/>
                    </a:cubicBezTo>
                    <a:lnTo>
                      <a:pt x="1227806" y="154087"/>
                    </a:lnTo>
                    <a:cubicBezTo>
                      <a:pt x="1215429" y="144736"/>
                      <a:pt x="1202777" y="135774"/>
                      <a:pt x="1189817" y="127200"/>
                    </a:cubicBezTo>
                    <a:close/>
                    <a:moveTo>
                      <a:pt x="1348526" y="267991"/>
                    </a:moveTo>
                    <a:lnTo>
                      <a:pt x="25954" y="964402"/>
                    </a:lnTo>
                    <a:cubicBezTo>
                      <a:pt x="29589" y="978079"/>
                      <a:pt x="33668" y="991574"/>
                      <a:pt x="38023" y="1004935"/>
                    </a:cubicBezTo>
                    <a:lnTo>
                      <a:pt x="1375166" y="300837"/>
                    </a:lnTo>
                    <a:cubicBezTo>
                      <a:pt x="1366594" y="289622"/>
                      <a:pt x="1357714" y="278671"/>
                      <a:pt x="1348526" y="267977"/>
                    </a:cubicBezTo>
                    <a:close/>
                    <a:moveTo>
                      <a:pt x="1408732" y="348473"/>
                    </a:moveTo>
                    <a:lnTo>
                      <a:pt x="58183" y="1059621"/>
                    </a:lnTo>
                    <a:cubicBezTo>
                      <a:pt x="63497" y="1072454"/>
                      <a:pt x="69051" y="1085153"/>
                      <a:pt x="75051" y="1097626"/>
                    </a:cubicBezTo>
                    <a:lnTo>
                      <a:pt x="1430434" y="383918"/>
                    </a:lnTo>
                    <a:cubicBezTo>
                      <a:pt x="1423508" y="371890"/>
                      <a:pt x="1416274" y="360072"/>
                      <a:pt x="1408732" y="348459"/>
                    </a:cubicBezTo>
                    <a:close/>
                    <a:moveTo>
                      <a:pt x="1276148" y="193930"/>
                    </a:moveTo>
                    <a:lnTo>
                      <a:pt x="6240" y="862608"/>
                    </a:lnTo>
                    <a:cubicBezTo>
                      <a:pt x="8057" y="877200"/>
                      <a:pt x="10286" y="891658"/>
                      <a:pt x="12926" y="905979"/>
                    </a:cubicBezTo>
                    <a:lnTo>
                      <a:pt x="1308137" y="223965"/>
                    </a:lnTo>
                    <a:cubicBezTo>
                      <a:pt x="1297783" y="213600"/>
                      <a:pt x="1287052" y="203657"/>
                      <a:pt x="1276148" y="193917"/>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64" name="Google Shape;864;p22"/>
            <p:cNvGrpSpPr/>
            <p:nvPr/>
          </p:nvGrpSpPr>
          <p:grpSpPr>
            <a:xfrm>
              <a:off x="1714697" y="1752598"/>
              <a:ext cx="5075409" cy="4920438"/>
              <a:chOff x="1714697" y="1752598"/>
              <a:chExt cx="5075409" cy="4920438"/>
            </a:xfrm>
          </p:grpSpPr>
          <p:sp>
            <p:nvSpPr>
              <p:cNvPr id="865" name="Google Shape;865;p22"/>
              <p:cNvSpPr txBox="1"/>
              <p:nvPr/>
            </p:nvSpPr>
            <p:spPr>
              <a:xfrm>
                <a:off x="1714697" y="1752598"/>
                <a:ext cx="4862700" cy="7080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000">
                    <a:solidFill>
                      <a:srgbClr val="3F3F3F"/>
                    </a:solidFill>
                    <a:latin typeface="Montserrat"/>
                    <a:ea typeface="Montserrat"/>
                    <a:cs typeface="Montserrat"/>
                    <a:sym typeface="Montserrat"/>
                  </a:rPr>
                  <a:t>Methodology</a:t>
                </a:r>
                <a:r>
                  <a:rPr b="1" i="0" lang="en-US" sz="4000">
                    <a:solidFill>
                      <a:srgbClr val="3F3F3F"/>
                    </a:solidFill>
                    <a:latin typeface="Montserrat"/>
                    <a:ea typeface="Montserrat"/>
                    <a:cs typeface="Montserrat"/>
                    <a:sym typeface="Montserrat"/>
                  </a:rPr>
                  <a:t> </a:t>
                </a:r>
                <a:endParaRPr b="1" sz="4000">
                  <a:solidFill>
                    <a:srgbClr val="3F3F3F"/>
                  </a:solidFill>
                  <a:latin typeface="Montserrat"/>
                  <a:ea typeface="Montserrat"/>
                  <a:cs typeface="Montserrat"/>
                  <a:sym typeface="Montserrat"/>
                </a:endParaRPr>
              </a:p>
            </p:txBody>
          </p:sp>
          <p:sp>
            <p:nvSpPr>
              <p:cNvPr id="866" name="Google Shape;866;p22"/>
              <p:cNvSpPr txBox="1"/>
              <p:nvPr/>
            </p:nvSpPr>
            <p:spPr>
              <a:xfrm>
                <a:off x="1714706" y="2563336"/>
                <a:ext cx="5075400" cy="41097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50000"/>
                  </a:lnSpc>
                  <a:spcBef>
                    <a:spcPts val="0"/>
                  </a:spcBef>
                  <a:spcAft>
                    <a:spcPts val="0"/>
                  </a:spcAft>
                  <a:buClr>
                    <a:srgbClr val="262626"/>
                  </a:buClr>
                  <a:buSzPts val="1800"/>
                  <a:buFont typeface="Montserrat"/>
                  <a:buChar char="●"/>
                </a:pPr>
                <a:r>
                  <a:rPr lang="en-US" sz="1800">
                    <a:solidFill>
                      <a:srgbClr val="262626"/>
                    </a:solidFill>
                    <a:latin typeface="Montserrat"/>
                    <a:ea typeface="Montserrat"/>
                    <a:cs typeface="Montserrat"/>
                    <a:sym typeface="Montserrat"/>
                  </a:rPr>
                  <a:t>Windows 7 x86, Windows 10 x64</a:t>
                </a:r>
                <a:endParaRPr sz="1800">
                  <a:solidFill>
                    <a:srgbClr val="262626"/>
                  </a:solidFill>
                  <a:latin typeface="Montserrat"/>
                  <a:ea typeface="Montserrat"/>
                  <a:cs typeface="Montserrat"/>
                  <a:sym typeface="Montserrat"/>
                </a:endParaRPr>
              </a:p>
              <a:p>
                <a:pPr indent="-342900" lvl="0" marL="457200" marR="0" rtl="0" algn="l">
                  <a:lnSpc>
                    <a:spcPct val="150000"/>
                  </a:lnSpc>
                  <a:spcBef>
                    <a:spcPts val="0"/>
                  </a:spcBef>
                  <a:spcAft>
                    <a:spcPts val="0"/>
                  </a:spcAft>
                  <a:buClr>
                    <a:srgbClr val="262626"/>
                  </a:buClr>
                  <a:buSzPts val="1800"/>
                  <a:buFont typeface="Montserrat"/>
                  <a:buChar char="●"/>
                </a:pPr>
                <a:r>
                  <a:rPr lang="en-US" sz="1800">
                    <a:solidFill>
                      <a:srgbClr val="262626"/>
                    </a:solidFill>
                    <a:latin typeface="Montserrat"/>
                    <a:ea typeface="Montserrat"/>
                    <a:cs typeface="Montserrat"/>
                    <a:sym typeface="Montserrat"/>
                  </a:rPr>
                  <a:t>Populated them with dummy data using files with various extensions such as </a:t>
                </a:r>
                <a:r>
                  <a:rPr lang="en-US" sz="1800">
                    <a:solidFill>
                      <a:srgbClr val="F05535"/>
                    </a:solidFill>
                    <a:latin typeface="Courier"/>
                    <a:ea typeface="Courier"/>
                    <a:cs typeface="Courier"/>
                    <a:sym typeface="Courier"/>
                  </a:rPr>
                  <a:t>.docx, .xlsx, .pdf, .zip, .mp4, .csv, .txt, .png, .mp3 and .ppt</a:t>
                </a:r>
                <a:endParaRPr sz="1800">
                  <a:solidFill>
                    <a:srgbClr val="F05535"/>
                  </a:solidFill>
                  <a:latin typeface="Courier"/>
                  <a:ea typeface="Courier"/>
                  <a:cs typeface="Courier"/>
                  <a:sym typeface="Courier"/>
                </a:endParaRPr>
              </a:p>
              <a:p>
                <a:pPr indent="-342900" lvl="0" marL="457200" rtl="0" algn="l">
                  <a:lnSpc>
                    <a:spcPct val="150000"/>
                  </a:lnSpc>
                  <a:spcBef>
                    <a:spcPts val="0"/>
                  </a:spcBef>
                  <a:spcAft>
                    <a:spcPts val="0"/>
                  </a:spcAft>
                  <a:buClr>
                    <a:srgbClr val="262626"/>
                  </a:buClr>
                  <a:buSzPts val="1800"/>
                  <a:buFont typeface="Montserrat"/>
                  <a:buChar char="●"/>
                </a:pPr>
                <a:r>
                  <a:rPr lang="en-US" sz="1800">
                    <a:solidFill>
                      <a:srgbClr val="262626"/>
                    </a:solidFill>
                    <a:latin typeface="Montserrat"/>
                    <a:ea typeface="Montserrat"/>
                    <a:cs typeface="Montserrat"/>
                    <a:sym typeface="Montserrat"/>
                  </a:rPr>
                  <a:t>Disabled the anti-malware services</a:t>
                </a:r>
                <a:endParaRPr sz="1800">
                  <a:solidFill>
                    <a:srgbClr val="262626"/>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262626"/>
                  </a:buClr>
                  <a:buSzPts val="1800"/>
                  <a:buFont typeface="Montserrat"/>
                  <a:buChar char="●"/>
                </a:pPr>
                <a:r>
                  <a:rPr lang="en-US" sz="1800">
                    <a:solidFill>
                      <a:srgbClr val="262626"/>
                    </a:solidFill>
                    <a:latin typeface="Montserrat"/>
                    <a:ea typeface="Montserrat"/>
                    <a:cs typeface="Montserrat"/>
                    <a:sym typeface="Montserrat"/>
                  </a:rPr>
                  <a:t>Use legitimate C2 like Telegram API, Discord API, Slack API etc.</a:t>
                </a:r>
                <a:endParaRPr sz="1800">
                  <a:solidFill>
                    <a:srgbClr val="262626"/>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262626"/>
                  </a:buClr>
                  <a:buSzPts val="1800"/>
                  <a:buFont typeface="Montserrat"/>
                  <a:buChar char="●"/>
                </a:pPr>
                <a:r>
                  <a:rPr lang="en-US" sz="1800">
                    <a:solidFill>
                      <a:srgbClr val="262626"/>
                    </a:solidFill>
                    <a:latin typeface="Montserrat"/>
                    <a:ea typeface="Montserrat"/>
                    <a:cs typeface="Montserrat"/>
                    <a:sym typeface="Montserrat"/>
                  </a:rPr>
                  <a:t>Compare</a:t>
                </a:r>
                <a:r>
                  <a:rPr lang="en-US" sz="1800">
                    <a:solidFill>
                      <a:srgbClr val="262626"/>
                    </a:solidFill>
                    <a:latin typeface="Montserrat"/>
                    <a:ea typeface="Montserrat"/>
                    <a:cs typeface="Montserrat"/>
                    <a:sym typeface="Montserrat"/>
                  </a:rPr>
                  <a:t> No More Ransom</a:t>
                </a:r>
                <a:endParaRPr sz="1800">
                  <a:solidFill>
                    <a:srgbClr val="262626"/>
                  </a:solidFill>
                  <a:latin typeface="Montserrat"/>
                  <a:ea typeface="Montserrat"/>
                  <a:cs typeface="Montserrat"/>
                  <a:sym typeface="Montserrat"/>
                </a:endParaRPr>
              </a:p>
            </p:txBody>
          </p:sp>
        </p:grpSp>
      </p:grpSp>
      <p:pic>
        <p:nvPicPr>
          <p:cNvPr id="867" name="Google Shape;867;p22"/>
          <p:cNvPicPr preferRelativeResize="0"/>
          <p:nvPr/>
        </p:nvPicPr>
        <p:blipFill>
          <a:blip r:embed="rId3">
            <a:alphaModFix/>
          </a:blip>
          <a:stretch>
            <a:fillRect/>
          </a:stretch>
        </p:blipFill>
        <p:spPr>
          <a:xfrm>
            <a:off x="10878890" y="6150000"/>
            <a:ext cx="1333057" cy="708000"/>
          </a:xfrm>
          <a:prstGeom prst="rect">
            <a:avLst/>
          </a:prstGeom>
          <a:noFill/>
          <a:ln>
            <a:noFill/>
          </a:ln>
        </p:spPr>
      </p:pic>
      <p:pic>
        <p:nvPicPr>
          <p:cNvPr descr="A picture containing black, darkness&#10;&#10;Description automatically generated" id="868" name="Google Shape;868;p22"/>
          <p:cNvPicPr preferRelativeResize="0"/>
          <p:nvPr/>
        </p:nvPicPr>
        <p:blipFill rotWithShape="1">
          <a:blip r:embed="rId4">
            <a:alphaModFix/>
          </a:blip>
          <a:srcRect b="0" l="0" r="0" t="0"/>
          <a:stretch/>
        </p:blipFill>
        <p:spPr>
          <a:xfrm>
            <a:off x="8141565" y="4499345"/>
            <a:ext cx="433318" cy="479798"/>
          </a:xfrm>
          <a:prstGeom prst="rect">
            <a:avLst/>
          </a:prstGeom>
          <a:noFill/>
          <a:ln>
            <a:noFill/>
          </a:ln>
        </p:spPr>
      </p:pic>
      <p:pic>
        <p:nvPicPr>
          <p:cNvPr descr="A picture containing black, darkness&#10;&#10;Description automatically generated" id="869" name="Google Shape;869;p22"/>
          <p:cNvPicPr preferRelativeResize="0"/>
          <p:nvPr/>
        </p:nvPicPr>
        <p:blipFill rotWithShape="1">
          <a:blip r:embed="rId4">
            <a:alphaModFix/>
          </a:blip>
          <a:srcRect b="0" l="0" r="0" t="0"/>
          <a:stretch/>
        </p:blipFill>
        <p:spPr>
          <a:xfrm>
            <a:off x="8626840" y="4065395"/>
            <a:ext cx="433318" cy="479798"/>
          </a:xfrm>
          <a:prstGeom prst="rect">
            <a:avLst/>
          </a:prstGeom>
          <a:noFill/>
          <a:ln>
            <a:noFill/>
          </a:ln>
        </p:spPr>
      </p:pic>
      <p:pic>
        <p:nvPicPr>
          <p:cNvPr descr="A picture containing black, darkness&#10;&#10;Description automatically generated" id="870" name="Google Shape;870;p22"/>
          <p:cNvPicPr preferRelativeResize="0"/>
          <p:nvPr/>
        </p:nvPicPr>
        <p:blipFill rotWithShape="1">
          <a:blip r:embed="rId4">
            <a:alphaModFix/>
          </a:blip>
          <a:srcRect b="0" l="0" r="0" t="0"/>
          <a:stretch/>
        </p:blipFill>
        <p:spPr>
          <a:xfrm>
            <a:off x="9886140" y="2550220"/>
            <a:ext cx="433318" cy="479798"/>
          </a:xfrm>
          <a:prstGeom prst="rect">
            <a:avLst/>
          </a:prstGeom>
          <a:noFill/>
          <a:ln>
            <a:noFill/>
          </a:ln>
        </p:spPr>
      </p:pic>
      <p:pic>
        <p:nvPicPr>
          <p:cNvPr descr="A picture containing black, darkness&#10;&#10;Description automatically generated" id="871" name="Google Shape;871;p22"/>
          <p:cNvPicPr preferRelativeResize="0"/>
          <p:nvPr/>
        </p:nvPicPr>
        <p:blipFill rotWithShape="1">
          <a:blip r:embed="rId4">
            <a:alphaModFix/>
          </a:blip>
          <a:srcRect b="0" l="0" r="0" t="0"/>
          <a:stretch/>
        </p:blipFill>
        <p:spPr>
          <a:xfrm>
            <a:off x="10608040" y="2429920"/>
            <a:ext cx="433318" cy="479798"/>
          </a:xfrm>
          <a:prstGeom prst="rect">
            <a:avLst/>
          </a:prstGeom>
          <a:noFill/>
          <a:ln>
            <a:noFill/>
          </a:ln>
        </p:spPr>
      </p:pic>
      <p:pic>
        <p:nvPicPr>
          <p:cNvPr descr="A picture containing black, darkness&#10;&#10;Description automatically generated" id="872" name="Google Shape;872;p22"/>
          <p:cNvPicPr preferRelativeResize="0"/>
          <p:nvPr/>
        </p:nvPicPr>
        <p:blipFill rotWithShape="1">
          <a:blip r:embed="rId4">
            <a:alphaModFix/>
          </a:blip>
          <a:srcRect b="0" l="0" r="0" t="0"/>
          <a:stretch/>
        </p:blipFill>
        <p:spPr>
          <a:xfrm>
            <a:off x="9886140" y="4812145"/>
            <a:ext cx="433318" cy="479798"/>
          </a:xfrm>
          <a:prstGeom prst="rect">
            <a:avLst/>
          </a:prstGeom>
          <a:noFill/>
          <a:ln>
            <a:noFill/>
          </a:ln>
        </p:spPr>
      </p:pic>
      <p:pic>
        <p:nvPicPr>
          <p:cNvPr descr="A picture containing black, darkness&#10;&#10;Description automatically generated" id="873" name="Google Shape;873;p22"/>
          <p:cNvPicPr preferRelativeResize="0"/>
          <p:nvPr/>
        </p:nvPicPr>
        <p:blipFill rotWithShape="1">
          <a:blip r:embed="rId4">
            <a:alphaModFix/>
          </a:blip>
          <a:srcRect b="0" l="0" r="0" t="0"/>
          <a:stretch/>
        </p:blipFill>
        <p:spPr>
          <a:xfrm>
            <a:off x="10608040" y="5400420"/>
            <a:ext cx="433318" cy="479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descr="A picture containing black, darkness&#10;&#10;Description automatically generated" id="83" name="Google Shape;83;p5"/>
          <p:cNvPicPr preferRelativeResize="0"/>
          <p:nvPr/>
        </p:nvPicPr>
        <p:blipFill rotWithShape="1">
          <a:blip r:embed="rId3">
            <a:alphaModFix amt="7000"/>
          </a:blip>
          <a:srcRect b="0" l="0" r="0" t="0"/>
          <a:stretch/>
        </p:blipFill>
        <p:spPr>
          <a:xfrm>
            <a:off x="3359643" y="399128"/>
            <a:ext cx="5472712" cy="6059746"/>
          </a:xfrm>
          <a:prstGeom prst="rect">
            <a:avLst/>
          </a:prstGeom>
          <a:noFill/>
          <a:ln>
            <a:noFill/>
          </a:ln>
        </p:spPr>
      </p:pic>
      <p:sp>
        <p:nvSpPr>
          <p:cNvPr id="84" name="Google Shape;84;p5"/>
          <p:cNvSpPr/>
          <p:nvPr/>
        </p:nvSpPr>
        <p:spPr>
          <a:xfrm>
            <a:off x="0" y="0"/>
            <a:ext cx="9734700" cy="3259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5" name="Google Shape;85;p5"/>
          <p:cNvGrpSpPr/>
          <p:nvPr/>
        </p:nvGrpSpPr>
        <p:grpSpPr>
          <a:xfrm flipH="1" rot="-5400000">
            <a:off x="11076076" y="-53065"/>
            <a:ext cx="1062858" cy="1168989"/>
            <a:chOff x="-1" y="5686714"/>
            <a:chExt cx="1062858" cy="1168989"/>
          </a:xfrm>
        </p:grpSpPr>
        <p:sp>
          <p:nvSpPr>
            <p:cNvPr id="86" name="Google Shape;86;p5"/>
            <p:cNvSpPr/>
            <p:nvPr/>
          </p:nvSpPr>
          <p:spPr>
            <a:xfrm>
              <a:off x="-1" y="5686714"/>
              <a:ext cx="310331" cy="170679"/>
            </a:xfrm>
            <a:custGeom>
              <a:rect b="b" l="l" r="r" t="t"/>
              <a:pathLst>
                <a:path extrusionOk="0" h="170679" w="310331">
                  <a:moveTo>
                    <a:pt x="223150" y="0"/>
                  </a:moveTo>
                  <a:cubicBezTo>
                    <a:pt x="252624" y="994"/>
                    <a:pt x="281685" y="3429"/>
                    <a:pt x="310331" y="7269"/>
                  </a:cubicBezTo>
                  <a:lnTo>
                    <a:pt x="0" y="170679"/>
                  </a:lnTo>
                  <a:lnTo>
                    <a:pt x="0" y="117501"/>
                  </a:lnTo>
                  <a:lnTo>
                    <a:pt x="2231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5"/>
            <p:cNvSpPr/>
            <p:nvPr/>
          </p:nvSpPr>
          <p:spPr>
            <a:xfrm>
              <a:off x="-1" y="5695388"/>
              <a:ext cx="66015" cy="34761"/>
            </a:xfrm>
            <a:custGeom>
              <a:rect b="b" l="l" r="r" t="t"/>
              <a:pathLst>
                <a:path extrusionOk="0" h="34761" w="66015">
                  <a:moveTo>
                    <a:pt x="66015" y="0"/>
                  </a:moveTo>
                  <a:lnTo>
                    <a:pt x="0" y="34761"/>
                  </a:lnTo>
                  <a:lnTo>
                    <a:pt x="0" y="14459"/>
                  </a:lnTo>
                  <a:lnTo>
                    <a:pt x="6601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5"/>
            <p:cNvSpPr/>
            <p:nvPr/>
          </p:nvSpPr>
          <p:spPr>
            <a:xfrm>
              <a:off x="-1" y="5713974"/>
              <a:ext cx="476991" cy="270671"/>
            </a:xfrm>
            <a:custGeom>
              <a:rect b="b" l="l" r="r" t="t"/>
              <a:pathLst>
                <a:path extrusionOk="0" h="270671" w="476991">
                  <a:moveTo>
                    <a:pt x="413057" y="0"/>
                  </a:moveTo>
                  <a:lnTo>
                    <a:pt x="476991" y="19506"/>
                  </a:lnTo>
                  <a:lnTo>
                    <a:pt x="0" y="270671"/>
                  </a:lnTo>
                  <a:lnTo>
                    <a:pt x="0" y="217497"/>
                  </a:lnTo>
                  <a:lnTo>
                    <a:pt x="4130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5"/>
            <p:cNvSpPr/>
            <p:nvPr/>
          </p:nvSpPr>
          <p:spPr>
            <a:xfrm>
              <a:off x="-1" y="5765541"/>
              <a:ext cx="608706" cy="346333"/>
            </a:xfrm>
            <a:custGeom>
              <a:rect b="b" l="l" r="r" t="t"/>
              <a:pathLst>
                <a:path extrusionOk="0" h="346333" w="608706">
                  <a:moveTo>
                    <a:pt x="556767" y="0"/>
                  </a:moveTo>
                  <a:lnTo>
                    <a:pt x="608706" y="25813"/>
                  </a:lnTo>
                  <a:lnTo>
                    <a:pt x="0" y="346333"/>
                  </a:lnTo>
                  <a:lnTo>
                    <a:pt x="0" y="293172"/>
                  </a:lnTo>
                  <a:lnTo>
                    <a:pt x="55676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5"/>
            <p:cNvSpPr/>
            <p:nvPr/>
          </p:nvSpPr>
          <p:spPr>
            <a:xfrm>
              <a:off x="-1" y="5830954"/>
              <a:ext cx="717166" cy="408153"/>
            </a:xfrm>
            <a:custGeom>
              <a:rect b="b" l="l" r="r" t="t"/>
              <a:pathLst>
                <a:path extrusionOk="0" h="408153" w="717166">
                  <a:moveTo>
                    <a:pt x="674110" y="0"/>
                  </a:moveTo>
                  <a:cubicBezTo>
                    <a:pt x="688794" y="9737"/>
                    <a:pt x="703146" y="19920"/>
                    <a:pt x="717166" y="30514"/>
                  </a:cubicBezTo>
                  <a:lnTo>
                    <a:pt x="0" y="408153"/>
                  </a:lnTo>
                  <a:lnTo>
                    <a:pt x="0" y="354965"/>
                  </a:lnTo>
                  <a:lnTo>
                    <a:pt x="67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5"/>
            <p:cNvSpPr/>
            <p:nvPr/>
          </p:nvSpPr>
          <p:spPr>
            <a:xfrm>
              <a:off x="-1" y="5906657"/>
              <a:ext cx="808280" cy="459691"/>
            </a:xfrm>
            <a:custGeom>
              <a:rect b="b" l="l" r="r" t="t"/>
              <a:pathLst>
                <a:path extrusionOk="0" h="459691" w="808280">
                  <a:moveTo>
                    <a:pt x="771995" y="0"/>
                  </a:moveTo>
                  <a:lnTo>
                    <a:pt x="772006" y="0"/>
                  </a:lnTo>
                  <a:cubicBezTo>
                    <a:pt x="784386" y="11074"/>
                    <a:pt x="796551" y="22354"/>
                    <a:pt x="808280" y="34080"/>
                  </a:cubicBezTo>
                  <a:lnTo>
                    <a:pt x="0" y="459691"/>
                  </a:lnTo>
                  <a:lnTo>
                    <a:pt x="0" y="406519"/>
                  </a:lnTo>
                  <a:lnTo>
                    <a:pt x="77199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5"/>
            <p:cNvSpPr/>
            <p:nvPr/>
          </p:nvSpPr>
          <p:spPr>
            <a:xfrm>
              <a:off x="-1" y="5990657"/>
              <a:ext cx="884338" cy="502937"/>
            </a:xfrm>
            <a:custGeom>
              <a:rect b="b" l="l" r="r" t="t"/>
              <a:pathLst>
                <a:path extrusionOk="0" h="502937" w="884338">
                  <a:moveTo>
                    <a:pt x="854110" y="0"/>
                  </a:moveTo>
                  <a:lnTo>
                    <a:pt x="854120" y="0"/>
                  </a:lnTo>
                  <a:cubicBezTo>
                    <a:pt x="864512" y="12171"/>
                    <a:pt x="874630" y="24549"/>
                    <a:pt x="884339" y="37268"/>
                  </a:cubicBezTo>
                  <a:lnTo>
                    <a:pt x="0" y="502938"/>
                  </a:lnTo>
                  <a:lnTo>
                    <a:pt x="0" y="449746"/>
                  </a:lnTo>
                  <a:lnTo>
                    <a:pt x="85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5"/>
            <p:cNvSpPr/>
            <p:nvPr/>
          </p:nvSpPr>
          <p:spPr>
            <a:xfrm>
              <a:off x="-1" y="6081960"/>
              <a:ext cx="947003" cy="538865"/>
            </a:xfrm>
            <a:custGeom>
              <a:rect b="b" l="l" r="r" t="t"/>
              <a:pathLst>
                <a:path extrusionOk="0" h="538865" w="947003">
                  <a:moveTo>
                    <a:pt x="922390" y="0"/>
                  </a:moveTo>
                  <a:lnTo>
                    <a:pt x="922400" y="0"/>
                  </a:lnTo>
                  <a:cubicBezTo>
                    <a:pt x="930951" y="13165"/>
                    <a:pt x="939152" y="26571"/>
                    <a:pt x="947003" y="40217"/>
                  </a:cubicBezTo>
                  <a:lnTo>
                    <a:pt x="0" y="538865"/>
                  </a:lnTo>
                  <a:lnTo>
                    <a:pt x="0" y="485690"/>
                  </a:lnTo>
                  <a:lnTo>
                    <a:pt x="92239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5"/>
            <p:cNvSpPr/>
            <p:nvPr/>
          </p:nvSpPr>
          <p:spPr>
            <a:xfrm>
              <a:off x="-1" y="6180057"/>
              <a:ext cx="996893" cy="568012"/>
            </a:xfrm>
            <a:custGeom>
              <a:rect b="b" l="l" r="r" t="t"/>
              <a:pathLst>
                <a:path extrusionOk="0" h="568012" w="996893">
                  <a:moveTo>
                    <a:pt x="977750" y="0"/>
                  </a:moveTo>
                  <a:lnTo>
                    <a:pt x="996893" y="43091"/>
                  </a:lnTo>
                  <a:lnTo>
                    <a:pt x="0" y="568012"/>
                  </a:lnTo>
                  <a:lnTo>
                    <a:pt x="0" y="514836"/>
                  </a:lnTo>
                  <a:lnTo>
                    <a:pt x="9777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5"/>
            <p:cNvSpPr/>
            <p:nvPr/>
          </p:nvSpPr>
          <p:spPr>
            <a:xfrm>
              <a:off x="-1" y="6285171"/>
              <a:ext cx="1033424" cy="570532"/>
            </a:xfrm>
            <a:custGeom>
              <a:rect b="b" l="l" r="r" t="t"/>
              <a:pathLst>
                <a:path extrusionOk="0" h="570532" w="1033424">
                  <a:moveTo>
                    <a:pt x="1019727" y="0"/>
                  </a:moveTo>
                  <a:cubicBezTo>
                    <a:pt x="1024681" y="15154"/>
                    <a:pt x="1029289" y="30480"/>
                    <a:pt x="1033424" y="45977"/>
                  </a:cubicBezTo>
                  <a:lnTo>
                    <a:pt x="37244" y="570532"/>
                  </a:lnTo>
                  <a:lnTo>
                    <a:pt x="0" y="570532"/>
                  </a:lnTo>
                  <a:lnTo>
                    <a:pt x="0" y="536961"/>
                  </a:lnTo>
                  <a:lnTo>
                    <a:pt x="101972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5"/>
            <p:cNvSpPr/>
            <p:nvPr/>
          </p:nvSpPr>
          <p:spPr>
            <a:xfrm>
              <a:off x="177886" y="6397423"/>
              <a:ext cx="877905" cy="458280"/>
            </a:xfrm>
            <a:custGeom>
              <a:rect b="b" l="l" r="r" t="t"/>
              <a:pathLst>
                <a:path extrusionOk="0" h="458280" w="877905">
                  <a:moveTo>
                    <a:pt x="870324" y="0"/>
                  </a:moveTo>
                  <a:cubicBezTo>
                    <a:pt x="873314" y="16217"/>
                    <a:pt x="875834" y="32640"/>
                    <a:pt x="877905" y="49165"/>
                  </a:cubicBezTo>
                  <a:lnTo>
                    <a:pt x="100977" y="458280"/>
                  </a:lnTo>
                  <a:lnTo>
                    <a:pt x="0" y="458280"/>
                  </a:lnTo>
                  <a:lnTo>
                    <a:pt x="870324"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5"/>
            <p:cNvSpPr/>
            <p:nvPr/>
          </p:nvSpPr>
          <p:spPr>
            <a:xfrm>
              <a:off x="419530" y="6517457"/>
              <a:ext cx="643327" cy="338246"/>
            </a:xfrm>
            <a:custGeom>
              <a:rect b="b" l="l" r="r" t="t"/>
              <a:pathLst>
                <a:path extrusionOk="0" h="338246" w="643327">
                  <a:moveTo>
                    <a:pt x="642357" y="0"/>
                  </a:moveTo>
                  <a:cubicBezTo>
                    <a:pt x="642909" y="12720"/>
                    <a:pt x="643327" y="25508"/>
                    <a:pt x="643327" y="38400"/>
                  </a:cubicBezTo>
                  <a:cubicBezTo>
                    <a:pt x="643327" y="43234"/>
                    <a:pt x="643039" y="48034"/>
                    <a:pt x="642964" y="52868"/>
                  </a:cubicBezTo>
                  <a:lnTo>
                    <a:pt x="100981" y="338246"/>
                  </a:lnTo>
                  <a:lnTo>
                    <a:pt x="0" y="338246"/>
                  </a:lnTo>
                  <a:lnTo>
                    <a:pt x="6423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5"/>
            <p:cNvSpPr/>
            <p:nvPr/>
          </p:nvSpPr>
          <p:spPr>
            <a:xfrm>
              <a:off x="661173" y="6646680"/>
              <a:ext cx="396960" cy="209022"/>
            </a:xfrm>
            <a:custGeom>
              <a:rect b="b" l="l" r="r" t="t"/>
              <a:pathLst>
                <a:path extrusionOk="0" h="209022" w="396960">
                  <a:moveTo>
                    <a:pt x="396960" y="0"/>
                  </a:moveTo>
                  <a:cubicBezTo>
                    <a:pt x="394954" y="19371"/>
                    <a:pt x="392112" y="38468"/>
                    <a:pt x="388855" y="57428"/>
                  </a:cubicBezTo>
                  <a:lnTo>
                    <a:pt x="100959" y="209023"/>
                  </a:lnTo>
                  <a:lnTo>
                    <a:pt x="0" y="209023"/>
                  </a:lnTo>
                  <a:lnTo>
                    <a:pt x="39696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5"/>
            <p:cNvSpPr/>
            <p:nvPr/>
          </p:nvSpPr>
          <p:spPr>
            <a:xfrm>
              <a:off x="902813" y="6788040"/>
              <a:ext cx="128501" cy="67663"/>
            </a:xfrm>
            <a:custGeom>
              <a:rect b="b" l="l" r="r" t="t"/>
              <a:pathLst>
                <a:path extrusionOk="0" h="67663" w="128501">
                  <a:moveTo>
                    <a:pt x="128501" y="0"/>
                  </a:moveTo>
                  <a:cubicBezTo>
                    <a:pt x="122525" y="21565"/>
                    <a:pt x="115915" y="42891"/>
                    <a:pt x="108365" y="63771"/>
                  </a:cubicBezTo>
                  <a:lnTo>
                    <a:pt x="100974" y="67663"/>
                  </a:lnTo>
                  <a:lnTo>
                    <a:pt x="0" y="67663"/>
                  </a:lnTo>
                  <a:lnTo>
                    <a:pt x="12850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0" name="Google Shape;100;p5"/>
          <p:cNvGrpSpPr/>
          <p:nvPr/>
        </p:nvGrpSpPr>
        <p:grpSpPr>
          <a:xfrm>
            <a:off x="8968113" y="5858173"/>
            <a:ext cx="2100755" cy="999827"/>
            <a:chOff x="8968113" y="5858173"/>
            <a:chExt cx="2100755" cy="999827"/>
          </a:xfrm>
        </p:grpSpPr>
        <p:sp>
          <p:nvSpPr>
            <p:cNvPr id="101" name="Google Shape;101;p5"/>
            <p:cNvSpPr/>
            <p:nvPr/>
          </p:nvSpPr>
          <p:spPr>
            <a:xfrm>
              <a:off x="9077245" y="5858173"/>
              <a:ext cx="1100228" cy="588308"/>
            </a:xfrm>
            <a:custGeom>
              <a:rect b="b" l="l" r="r" t="t"/>
              <a:pathLst>
                <a:path extrusionOk="0" h="588308" w="1100228">
                  <a:moveTo>
                    <a:pt x="992743" y="0"/>
                  </a:moveTo>
                  <a:cubicBezTo>
                    <a:pt x="1028709" y="1166"/>
                    <a:pt x="1064572" y="4183"/>
                    <a:pt x="1100228" y="8983"/>
                  </a:cubicBezTo>
                  <a:lnTo>
                    <a:pt x="0" y="588308"/>
                  </a:lnTo>
                  <a:cubicBezTo>
                    <a:pt x="16252" y="556217"/>
                    <a:pt x="34080" y="524914"/>
                    <a:pt x="53452" y="494606"/>
                  </a:cubicBezTo>
                  <a:lnTo>
                    <a:pt x="99274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 name="Google Shape;102;p5"/>
            <p:cNvSpPr/>
            <p:nvPr/>
          </p:nvSpPr>
          <p:spPr>
            <a:xfrm>
              <a:off x="9250113" y="5868870"/>
              <a:ext cx="626195" cy="329726"/>
            </a:xfrm>
            <a:custGeom>
              <a:rect b="b" l="l" r="r" t="t"/>
              <a:pathLst>
                <a:path extrusionOk="0" h="329726" w="626195">
                  <a:moveTo>
                    <a:pt x="626195" y="0"/>
                  </a:moveTo>
                  <a:lnTo>
                    <a:pt x="0" y="329726"/>
                  </a:lnTo>
                  <a:cubicBezTo>
                    <a:pt x="66035" y="258754"/>
                    <a:pt x="141360" y="197040"/>
                    <a:pt x="223921" y="146263"/>
                  </a:cubicBezTo>
                  <a:lnTo>
                    <a:pt x="346389" y="81771"/>
                  </a:lnTo>
                  <a:cubicBezTo>
                    <a:pt x="435463" y="41795"/>
                    <a:pt x="529612" y="14297"/>
                    <a:pt x="626195" y="0"/>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5"/>
            <p:cNvSpPr/>
            <p:nvPr/>
          </p:nvSpPr>
          <p:spPr>
            <a:xfrm>
              <a:off x="9001200" y="5891773"/>
              <a:ext cx="1381714" cy="751611"/>
            </a:xfrm>
            <a:custGeom>
              <a:rect b="b" l="l" r="r" t="t"/>
              <a:pathLst>
                <a:path extrusionOk="0" h="751611" w="1381714">
                  <a:moveTo>
                    <a:pt x="1302891" y="0"/>
                  </a:moveTo>
                  <a:cubicBezTo>
                    <a:pt x="1329633" y="6926"/>
                    <a:pt x="1355828" y="15120"/>
                    <a:pt x="1381714" y="24034"/>
                  </a:cubicBezTo>
                  <a:lnTo>
                    <a:pt x="0" y="751611"/>
                  </a:lnTo>
                  <a:cubicBezTo>
                    <a:pt x="7336" y="725006"/>
                    <a:pt x="15497" y="698743"/>
                    <a:pt x="24788" y="672994"/>
                  </a:cubicBezTo>
                  <a:lnTo>
                    <a:pt x="130289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5"/>
            <p:cNvSpPr/>
            <p:nvPr/>
          </p:nvSpPr>
          <p:spPr>
            <a:xfrm>
              <a:off x="8968113" y="5955339"/>
              <a:ext cx="1577178" cy="862320"/>
            </a:xfrm>
            <a:custGeom>
              <a:rect b="b" l="l" r="r" t="t"/>
              <a:pathLst>
                <a:path extrusionOk="0" h="862320" w="1577178">
                  <a:moveTo>
                    <a:pt x="1513132" y="0"/>
                  </a:moveTo>
                  <a:cubicBezTo>
                    <a:pt x="1534835" y="9977"/>
                    <a:pt x="1556264" y="20468"/>
                    <a:pt x="1577178" y="31851"/>
                  </a:cubicBezTo>
                  <a:lnTo>
                    <a:pt x="0" y="862320"/>
                  </a:lnTo>
                  <a:cubicBezTo>
                    <a:pt x="2469" y="838457"/>
                    <a:pt x="5966" y="814868"/>
                    <a:pt x="9978" y="791485"/>
                  </a:cubicBezTo>
                  <a:lnTo>
                    <a:pt x="151313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5"/>
            <p:cNvSpPr/>
            <p:nvPr/>
          </p:nvSpPr>
          <p:spPr>
            <a:xfrm>
              <a:off x="9064853" y="6036013"/>
              <a:ext cx="1614152" cy="821986"/>
            </a:xfrm>
            <a:custGeom>
              <a:rect b="b" l="l" r="r" t="t"/>
              <a:pathLst>
                <a:path extrusionOk="0" h="821986" w="1614152">
                  <a:moveTo>
                    <a:pt x="1561078" y="0"/>
                  </a:moveTo>
                  <a:cubicBezTo>
                    <a:pt x="1579146" y="11966"/>
                    <a:pt x="1596837" y="24514"/>
                    <a:pt x="1614152" y="37611"/>
                  </a:cubicBezTo>
                  <a:lnTo>
                    <a:pt x="124532" y="821987"/>
                  </a:lnTo>
                  <a:lnTo>
                    <a:pt x="0" y="821987"/>
                  </a:lnTo>
                  <a:lnTo>
                    <a:pt x="1561078"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 name="Google Shape;106;p5"/>
            <p:cNvSpPr/>
            <p:nvPr/>
          </p:nvSpPr>
          <p:spPr>
            <a:xfrm>
              <a:off x="9362729" y="6129304"/>
              <a:ext cx="1428596" cy="728696"/>
            </a:xfrm>
            <a:custGeom>
              <a:rect b="b" l="l" r="r" t="t"/>
              <a:pathLst>
                <a:path extrusionOk="0" h="728696" w="1428596">
                  <a:moveTo>
                    <a:pt x="1383853" y="0"/>
                  </a:moveTo>
                  <a:cubicBezTo>
                    <a:pt x="1399144" y="13646"/>
                    <a:pt x="1414127" y="27532"/>
                    <a:pt x="1428596" y="42035"/>
                  </a:cubicBezTo>
                  <a:lnTo>
                    <a:pt x="124549" y="728696"/>
                  </a:lnTo>
                  <a:lnTo>
                    <a:pt x="0" y="728696"/>
                  </a:lnTo>
                  <a:lnTo>
                    <a:pt x="138385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5"/>
            <p:cNvSpPr/>
            <p:nvPr/>
          </p:nvSpPr>
          <p:spPr>
            <a:xfrm>
              <a:off x="9660586" y="6232847"/>
              <a:ext cx="1224476" cy="625153"/>
            </a:xfrm>
            <a:custGeom>
              <a:rect b="b" l="l" r="r" t="t"/>
              <a:pathLst>
                <a:path extrusionOk="0" h="625153" w="1224476">
                  <a:moveTo>
                    <a:pt x="1187242" y="0"/>
                  </a:moveTo>
                  <a:cubicBezTo>
                    <a:pt x="1200030" y="14983"/>
                    <a:pt x="1212511" y="30275"/>
                    <a:pt x="1224476" y="45943"/>
                  </a:cubicBezTo>
                  <a:lnTo>
                    <a:pt x="124514" y="625153"/>
                  </a:lnTo>
                  <a:lnTo>
                    <a:pt x="0" y="625153"/>
                  </a:lnTo>
                  <a:lnTo>
                    <a:pt x="118724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5"/>
            <p:cNvSpPr/>
            <p:nvPr/>
          </p:nvSpPr>
          <p:spPr>
            <a:xfrm>
              <a:off x="9958496" y="6345407"/>
              <a:ext cx="1003847" cy="512593"/>
            </a:xfrm>
            <a:custGeom>
              <a:rect b="b" l="l" r="r" t="t"/>
              <a:pathLst>
                <a:path extrusionOk="0" h="512593" w="1003847">
                  <a:moveTo>
                    <a:pt x="973503" y="0"/>
                  </a:moveTo>
                  <a:cubicBezTo>
                    <a:pt x="984029" y="16217"/>
                    <a:pt x="994143" y="32743"/>
                    <a:pt x="1003847" y="49577"/>
                  </a:cubicBezTo>
                  <a:lnTo>
                    <a:pt x="124507" y="512593"/>
                  </a:lnTo>
                  <a:lnTo>
                    <a:pt x="0" y="512593"/>
                  </a:lnTo>
                  <a:lnTo>
                    <a:pt x="97350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5"/>
            <p:cNvSpPr/>
            <p:nvPr/>
          </p:nvSpPr>
          <p:spPr>
            <a:xfrm>
              <a:off x="10256390" y="6466333"/>
              <a:ext cx="767427" cy="391667"/>
            </a:xfrm>
            <a:custGeom>
              <a:rect b="b" l="l" r="r" t="t"/>
              <a:pathLst>
                <a:path extrusionOk="0" h="391667" w="767427">
                  <a:moveTo>
                    <a:pt x="743838" y="0"/>
                  </a:moveTo>
                  <a:cubicBezTo>
                    <a:pt x="752204" y="17417"/>
                    <a:pt x="759987" y="35177"/>
                    <a:pt x="767427" y="53109"/>
                  </a:cubicBezTo>
                  <a:lnTo>
                    <a:pt x="124467" y="391667"/>
                  </a:lnTo>
                  <a:lnTo>
                    <a:pt x="0" y="391667"/>
                  </a:lnTo>
                  <a:lnTo>
                    <a:pt x="743838"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5"/>
            <p:cNvSpPr/>
            <p:nvPr/>
          </p:nvSpPr>
          <p:spPr>
            <a:xfrm>
              <a:off x="10554263" y="6595933"/>
              <a:ext cx="514605" cy="262067"/>
            </a:xfrm>
            <a:custGeom>
              <a:rect b="b" l="l" r="r" t="t"/>
              <a:pathLst>
                <a:path extrusionOk="0" h="262067" w="514605">
                  <a:moveTo>
                    <a:pt x="497702" y="0"/>
                  </a:moveTo>
                  <a:cubicBezTo>
                    <a:pt x="503805" y="18651"/>
                    <a:pt x="509496" y="37543"/>
                    <a:pt x="514605" y="56640"/>
                  </a:cubicBezTo>
                  <a:lnTo>
                    <a:pt x="124488" y="262067"/>
                  </a:lnTo>
                  <a:lnTo>
                    <a:pt x="0" y="262067"/>
                  </a:lnTo>
                  <a:lnTo>
                    <a:pt x="49770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1" name="Google Shape;111;p5"/>
          <p:cNvSpPr/>
          <p:nvPr/>
        </p:nvSpPr>
        <p:spPr>
          <a:xfrm rot="-5400000">
            <a:off x="10602641" y="5268640"/>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2" name="Google Shape;112;p5"/>
          <p:cNvPicPr preferRelativeResize="0"/>
          <p:nvPr/>
        </p:nvPicPr>
        <p:blipFill rotWithShape="1">
          <a:blip r:embed="rId4">
            <a:alphaModFix/>
          </a:blip>
          <a:srcRect b="17961" l="0" r="0" t="17961"/>
          <a:stretch/>
        </p:blipFill>
        <p:spPr>
          <a:xfrm>
            <a:off x="5867375" y="-73400"/>
            <a:ext cx="3834000" cy="3278100"/>
          </a:xfrm>
          <a:prstGeom prst="roundRect">
            <a:avLst>
              <a:gd fmla="val 9455" name="adj"/>
            </a:avLst>
          </a:prstGeom>
          <a:noFill/>
          <a:ln cap="flat" cmpd="sng" w="38100">
            <a:solidFill>
              <a:schemeClr val="lt1"/>
            </a:solidFill>
            <a:prstDash val="solid"/>
            <a:round/>
            <a:headEnd len="sm" w="sm" type="none"/>
            <a:tailEnd len="sm" w="sm" type="none"/>
          </a:ln>
          <a:effectLst>
            <a:outerShdw blurRad="63500" sx="102000" rotWithShape="0" algn="ctr" sy="102000">
              <a:srgbClr val="000000">
                <a:alpha val="9800"/>
              </a:srgbClr>
            </a:outerShdw>
          </a:effectLst>
        </p:spPr>
      </p:pic>
      <p:grpSp>
        <p:nvGrpSpPr>
          <p:cNvPr id="113" name="Google Shape;113;p5"/>
          <p:cNvGrpSpPr/>
          <p:nvPr/>
        </p:nvGrpSpPr>
        <p:grpSpPr>
          <a:xfrm>
            <a:off x="426197" y="875965"/>
            <a:ext cx="1240848" cy="1126048"/>
            <a:chOff x="5518594" y="98620"/>
            <a:chExt cx="2520000" cy="2286857"/>
          </a:xfrm>
        </p:grpSpPr>
        <p:sp>
          <p:nvSpPr>
            <p:cNvPr id="114" name="Google Shape;114;p5"/>
            <p:cNvSpPr/>
            <p:nvPr/>
          </p:nvSpPr>
          <p:spPr>
            <a:xfrm>
              <a:off x="6255737" y="602620"/>
              <a:ext cx="1782857" cy="1782857"/>
            </a:xfrm>
            <a:custGeom>
              <a:rect b="b" l="l" r="r" t="t"/>
              <a:pathLst>
                <a:path extrusionOk="0" h="1782857" w="1782857">
                  <a:moveTo>
                    <a:pt x="1782857" y="891429"/>
                  </a:moveTo>
                  <a:cubicBezTo>
                    <a:pt x="1782857" y="1383751"/>
                    <a:pt x="1383751" y="1782857"/>
                    <a:pt x="891429" y="1782857"/>
                  </a:cubicBezTo>
                  <a:cubicBezTo>
                    <a:pt x="399106" y="1782857"/>
                    <a:pt x="0" y="1383751"/>
                    <a:pt x="0" y="891429"/>
                  </a:cubicBezTo>
                  <a:cubicBezTo>
                    <a:pt x="0" y="399106"/>
                    <a:pt x="399106" y="0"/>
                    <a:pt x="891429" y="0"/>
                  </a:cubicBezTo>
                  <a:cubicBezTo>
                    <a:pt x="1383751" y="0"/>
                    <a:pt x="1782857" y="399106"/>
                    <a:pt x="1782857" y="891429"/>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5"/>
            <p:cNvSpPr/>
            <p:nvPr/>
          </p:nvSpPr>
          <p:spPr>
            <a:xfrm>
              <a:off x="5518594" y="98620"/>
              <a:ext cx="1532571" cy="1532571"/>
            </a:xfrm>
            <a:custGeom>
              <a:rect b="b" l="l" r="r" t="t"/>
              <a:pathLst>
                <a:path extrusionOk="0" h="1532571" w="1532571">
                  <a:moveTo>
                    <a:pt x="1412126" y="1178832"/>
                  </a:moveTo>
                  <a:lnTo>
                    <a:pt x="740332" y="1532571"/>
                  </a:lnTo>
                  <a:cubicBezTo>
                    <a:pt x="714617" y="1531718"/>
                    <a:pt x="688971" y="1529578"/>
                    <a:pt x="663463" y="1526160"/>
                  </a:cubicBezTo>
                  <a:lnTo>
                    <a:pt x="1450354" y="1111817"/>
                  </a:lnTo>
                  <a:cubicBezTo>
                    <a:pt x="1438732" y="1134778"/>
                    <a:pt x="1425977" y="1157146"/>
                    <a:pt x="1412126" y="1178832"/>
                  </a:cubicBezTo>
                  <a:close/>
                  <a:moveTo>
                    <a:pt x="1519646" y="626592"/>
                  </a:moveTo>
                  <a:lnTo>
                    <a:pt x="224434" y="1308603"/>
                  </a:lnTo>
                  <a:cubicBezTo>
                    <a:pt x="234789" y="1318954"/>
                    <a:pt x="245520" y="1328907"/>
                    <a:pt x="256423" y="1338655"/>
                  </a:cubicBezTo>
                  <a:lnTo>
                    <a:pt x="1526332" y="669960"/>
                  </a:lnTo>
                  <a:cubicBezTo>
                    <a:pt x="1524514" y="655371"/>
                    <a:pt x="1522286" y="640917"/>
                    <a:pt x="1519646" y="626592"/>
                  </a:cubicBezTo>
                  <a:close/>
                  <a:moveTo>
                    <a:pt x="1494549" y="527637"/>
                  </a:moveTo>
                  <a:lnTo>
                    <a:pt x="157406" y="1231735"/>
                  </a:lnTo>
                  <a:cubicBezTo>
                    <a:pt x="165977" y="1242946"/>
                    <a:pt x="174857" y="1253901"/>
                    <a:pt x="184046" y="1264594"/>
                  </a:cubicBezTo>
                  <a:lnTo>
                    <a:pt x="1506617" y="568166"/>
                  </a:lnTo>
                  <a:cubicBezTo>
                    <a:pt x="1502983" y="554493"/>
                    <a:pt x="1498903" y="540998"/>
                    <a:pt x="1494549" y="527637"/>
                  </a:cubicBezTo>
                  <a:close/>
                  <a:moveTo>
                    <a:pt x="453600" y="66137"/>
                  </a:moveTo>
                  <a:lnTo>
                    <a:pt x="366000" y="112265"/>
                  </a:lnTo>
                  <a:cubicBezTo>
                    <a:pt x="306960" y="148591"/>
                    <a:pt x="253097" y="192726"/>
                    <a:pt x="205852" y="243473"/>
                  </a:cubicBezTo>
                  <a:lnTo>
                    <a:pt x="653692" y="7656"/>
                  </a:lnTo>
                  <a:cubicBezTo>
                    <a:pt x="584640" y="17864"/>
                    <a:pt x="517303" y="37543"/>
                    <a:pt x="453600" y="66137"/>
                  </a:cubicBezTo>
                  <a:close/>
                  <a:moveTo>
                    <a:pt x="1532571" y="766286"/>
                  </a:moveTo>
                  <a:cubicBezTo>
                    <a:pt x="1532571" y="754927"/>
                    <a:pt x="1532194" y="743657"/>
                    <a:pt x="1531714" y="732422"/>
                  </a:cubicBezTo>
                  <a:lnTo>
                    <a:pt x="304766" y="1378485"/>
                  </a:lnTo>
                  <a:cubicBezTo>
                    <a:pt x="317143" y="1387834"/>
                    <a:pt x="329794" y="1396803"/>
                    <a:pt x="342754" y="1405385"/>
                  </a:cubicBezTo>
                  <a:lnTo>
                    <a:pt x="1532263" y="779030"/>
                  </a:lnTo>
                  <a:cubicBezTo>
                    <a:pt x="1532332" y="774771"/>
                    <a:pt x="1532571" y="770561"/>
                    <a:pt x="1532571" y="766286"/>
                  </a:cubicBezTo>
                  <a:close/>
                  <a:moveTo>
                    <a:pt x="1528389" y="846346"/>
                  </a:moveTo>
                  <a:lnTo>
                    <a:pt x="400423" y="1440309"/>
                  </a:lnTo>
                  <a:cubicBezTo>
                    <a:pt x="415337" y="1448448"/>
                    <a:pt x="430697" y="1455936"/>
                    <a:pt x="446194" y="1463088"/>
                  </a:cubicBezTo>
                  <a:lnTo>
                    <a:pt x="1521257" y="897000"/>
                  </a:lnTo>
                  <a:cubicBezTo>
                    <a:pt x="1524137" y="880275"/>
                    <a:pt x="1526640" y="863424"/>
                    <a:pt x="1528389" y="846346"/>
                  </a:cubicBezTo>
                  <a:close/>
                  <a:moveTo>
                    <a:pt x="1166571" y="1420289"/>
                  </a:moveTo>
                  <a:cubicBezTo>
                    <a:pt x="1225611" y="1383960"/>
                    <a:pt x="1279475" y="1339827"/>
                    <a:pt x="1326720" y="1289081"/>
                  </a:cubicBezTo>
                  <a:lnTo>
                    <a:pt x="878880" y="1524895"/>
                  </a:lnTo>
                  <a:cubicBezTo>
                    <a:pt x="947931" y="1514688"/>
                    <a:pt x="1015269" y="1495008"/>
                    <a:pt x="1078971" y="1466417"/>
                  </a:cubicBezTo>
                  <a:close/>
                  <a:moveTo>
                    <a:pt x="1504766" y="970971"/>
                  </a:moveTo>
                  <a:lnTo>
                    <a:pt x="516549" y="1491326"/>
                  </a:lnTo>
                  <a:cubicBezTo>
                    <a:pt x="535029" y="1497710"/>
                    <a:pt x="553783" y="1503562"/>
                    <a:pt x="572914" y="1508537"/>
                  </a:cubicBezTo>
                  <a:lnTo>
                    <a:pt x="1487006" y="1027200"/>
                  </a:lnTo>
                  <a:cubicBezTo>
                    <a:pt x="1493657" y="1008806"/>
                    <a:pt x="1499486" y="990014"/>
                    <a:pt x="1504766" y="970971"/>
                  </a:cubicBezTo>
                  <a:close/>
                  <a:moveTo>
                    <a:pt x="1457520" y="434931"/>
                  </a:moveTo>
                  <a:lnTo>
                    <a:pt x="102137" y="1148650"/>
                  </a:lnTo>
                  <a:cubicBezTo>
                    <a:pt x="109063" y="1160681"/>
                    <a:pt x="116297" y="1172499"/>
                    <a:pt x="123840" y="1184112"/>
                  </a:cubicBezTo>
                  <a:lnTo>
                    <a:pt x="1474389" y="472951"/>
                  </a:lnTo>
                  <a:cubicBezTo>
                    <a:pt x="1469074" y="460114"/>
                    <a:pt x="1463520" y="447429"/>
                    <a:pt x="1457520" y="434945"/>
                  </a:cubicBezTo>
                  <a:close/>
                  <a:moveTo>
                    <a:pt x="1086377" y="69483"/>
                  </a:moveTo>
                  <a:lnTo>
                    <a:pt x="11314" y="635571"/>
                  </a:lnTo>
                  <a:cubicBezTo>
                    <a:pt x="8434" y="652296"/>
                    <a:pt x="5931" y="669144"/>
                    <a:pt x="4148" y="686222"/>
                  </a:cubicBezTo>
                  <a:lnTo>
                    <a:pt x="1132148" y="92263"/>
                  </a:lnTo>
                  <a:cubicBezTo>
                    <a:pt x="1117234" y="84123"/>
                    <a:pt x="1101874" y="76635"/>
                    <a:pt x="1086377" y="69483"/>
                  </a:cubicBezTo>
                  <a:close/>
                  <a:moveTo>
                    <a:pt x="959657" y="24021"/>
                  </a:moveTo>
                  <a:lnTo>
                    <a:pt x="45566" y="505371"/>
                  </a:lnTo>
                  <a:cubicBezTo>
                    <a:pt x="38914" y="523779"/>
                    <a:pt x="33086" y="542571"/>
                    <a:pt x="27806" y="561600"/>
                  </a:cubicBezTo>
                  <a:lnTo>
                    <a:pt x="1016023" y="41229"/>
                  </a:lnTo>
                  <a:cubicBezTo>
                    <a:pt x="997508" y="34848"/>
                    <a:pt x="978789" y="28995"/>
                    <a:pt x="959657" y="24021"/>
                  </a:cubicBezTo>
                  <a:close/>
                  <a:moveTo>
                    <a:pt x="792240" y="0"/>
                  </a:moveTo>
                  <a:lnTo>
                    <a:pt x="120446" y="353739"/>
                  </a:lnTo>
                  <a:cubicBezTo>
                    <a:pt x="106594" y="375425"/>
                    <a:pt x="93840" y="397793"/>
                    <a:pt x="82217" y="420754"/>
                  </a:cubicBezTo>
                  <a:lnTo>
                    <a:pt x="869109" y="6415"/>
                  </a:lnTo>
                  <a:cubicBezTo>
                    <a:pt x="843600" y="2996"/>
                    <a:pt x="817954" y="855"/>
                    <a:pt x="792240" y="0"/>
                  </a:cubicBezTo>
                  <a:close/>
                  <a:moveTo>
                    <a:pt x="1189817" y="127200"/>
                  </a:moveTo>
                  <a:lnTo>
                    <a:pt x="308" y="753538"/>
                  </a:lnTo>
                  <a:cubicBezTo>
                    <a:pt x="240" y="757800"/>
                    <a:pt x="0" y="762010"/>
                    <a:pt x="0" y="766286"/>
                  </a:cubicBezTo>
                  <a:cubicBezTo>
                    <a:pt x="0" y="777641"/>
                    <a:pt x="377" y="788914"/>
                    <a:pt x="857" y="800146"/>
                  </a:cubicBezTo>
                  <a:lnTo>
                    <a:pt x="1227806" y="154087"/>
                  </a:lnTo>
                  <a:cubicBezTo>
                    <a:pt x="1215429" y="144736"/>
                    <a:pt x="1202777" y="135774"/>
                    <a:pt x="1189817" y="127200"/>
                  </a:cubicBezTo>
                  <a:close/>
                  <a:moveTo>
                    <a:pt x="1348526" y="267991"/>
                  </a:moveTo>
                  <a:lnTo>
                    <a:pt x="25954" y="964402"/>
                  </a:lnTo>
                  <a:cubicBezTo>
                    <a:pt x="29589" y="978079"/>
                    <a:pt x="33668" y="991574"/>
                    <a:pt x="38023" y="1004935"/>
                  </a:cubicBezTo>
                  <a:lnTo>
                    <a:pt x="1375166" y="300837"/>
                  </a:lnTo>
                  <a:cubicBezTo>
                    <a:pt x="1366594" y="289622"/>
                    <a:pt x="1357714" y="278671"/>
                    <a:pt x="1348526" y="267977"/>
                  </a:cubicBezTo>
                  <a:close/>
                  <a:moveTo>
                    <a:pt x="1408732" y="348473"/>
                  </a:moveTo>
                  <a:lnTo>
                    <a:pt x="58183" y="1059621"/>
                  </a:lnTo>
                  <a:cubicBezTo>
                    <a:pt x="63497" y="1072454"/>
                    <a:pt x="69051" y="1085153"/>
                    <a:pt x="75051" y="1097626"/>
                  </a:cubicBezTo>
                  <a:lnTo>
                    <a:pt x="1430434" y="383918"/>
                  </a:lnTo>
                  <a:cubicBezTo>
                    <a:pt x="1423508" y="371890"/>
                    <a:pt x="1416274" y="360072"/>
                    <a:pt x="1408732" y="348459"/>
                  </a:cubicBezTo>
                  <a:close/>
                  <a:moveTo>
                    <a:pt x="1276148" y="193930"/>
                  </a:moveTo>
                  <a:lnTo>
                    <a:pt x="6240" y="862608"/>
                  </a:lnTo>
                  <a:cubicBezTo>
                    <a:pt x="8057" y="877200"/>
                    <a:pt x="10286" y="891658"/>
                    <a:pt x="12926" y="905979"/>
                  </a:cubicBezTo>
                  <a:lnTo>
                    <a:pt x="1308137" y="223965"/>
                  </a:lnTo>
                  <a:cubicBezTo>
                    <a:pt x="1297783" y="213600"/>
                    <a:pt x="1287052" y="203657"/>
                    <a:pt x="1276148" y="193917"/>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6" name="Google Shape;116;p5"/>
          <p:cNvSpPr txBox="1"/>
          <p:nvPr/>
        </p:nvSpPr>
        <p:spPr>
          <a:xfrm>
            <a:off x="1198515" y="1275594"/>
            <a:ext cx="3534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3F3F3F"/>
                </a:solidFill>
                <a:latin typeface="Montserrat"/>
                <a:ea typeface="Montserrat"/>
                <a:cs typeface="Montserrat"/>
                <a:sym typeface="Montserrat"/>
              </a:rPr>
              <a:t>WHOAMI</a:t>
            </a:r>
            <a:r>
              <a:rPr b="1" i="0" lang="en-US" sz="4000">
                <a:solidFill>
                  <a:srgbClr val="3F3F3F"/>
                </a:solidFill>
                <a:latin typeface="Montserrat"/>
                <a:ea typeface="Montserrat"/>
                <a:cs typeface="Montserrat"/>
                <a:sym typeface="Montserrat"/>
              </a:rPr>
              <a:t> </a:t>
            </a:r>
            <a:endParaRPr b="1" sz="4000">
              <a:solidFill>
                <a:srgbClr val="3F3F3F"/>
              </a:solidFill>
              <a:latin typeface="Montserrat"/>
              <a:ea typeface="Montserrat"/>
              <a:cs typeface="Montserrat"/>
              <a:sym typeface="Montserrat"/>
            </a:endParaRPr>
          </a:p>
        </p:txBody>
      </p:sp>
      <p:sp>
        <p:nvSpPr>
          <p:cNvPr id="117" name="Google Shape;117;p5"/>
          <p:cNvSpPr txBox="1"/>
          <p:nvPr/>
        </p:nvSpPr>
        <p:spPr>
          <a:xfrm>
            <a:off x="588915" y="3589715"/>
            <a:ext cx="5298300" cy="28629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50000"/>
              </a:lnSpc>
              <a:spcBef>
                <a:spcPts val="0"/>
              </a:spcBef>
              <a:spcAft>
                <a:spcPts val="0"/>
              </a:spcAft>
              <a:buClr>
                <a:srgbClr val="3F3F3F"/>
              </a:buClr>
              <a:buSzPts val="1800"/>
              <a:buFont typeface="Montserrat"/>
              <a:buChar char="●"/>
            </a:pPr>
            <a:r>
              <a:rPr lang="en-US" sz="1800">
                <a:solidFill>
                  <a:srgbClr val="3F3F3F"/>
                </a:solidFill>
                <a:latin typeface="Montserrat"/>
                <a:ea typeface="Montserrat"/>
                <a:cs typeface="Montserrat"/>
                <a:sym typeface="Montserrat"/>
              </a:rPr>
              <a:t>Cybersecurity enthusiast</a:t>
            </a:r>
            <a:endParaRPr sz="1800">
              <a:solidFill>
                <a:srgbClr val="3F3F3F"/>
              </a:solidFill>
              <a:latin typeface="Montserrat"/>
              <a:ea typeface="Montserrat"/>
              <a:cs typeface="Montserrat"/>
              <a:sym typeface="Montserrat"/>
            </a:endParaRPr>
          </a:p>
          <a:p>
            <a:pPr indent="-342900" lvl="0" marL="457200" marR="0" rtl="0" algn="l">
              <a:lnSpc>
                <a:spcPct val="150000"/>
              </a:lnSpc>
              <a:spcBef>
                <a:spcPts val="0"/>
              </a:spcBef>
              <a:spcAft>
                <a:spcPts val="0"/>
              </a:spcAft>
              <a:buClr>
                <a:srgbClr val="3F3F3F"/>
              </a:buClr>
              <a:buSzPts val="1800"/>
              <a:buFont typeface="Montserrat"/>
              <a:buChar char="●"/>
            </a:pPr>
            <a:r>
              <a:rPr lang="en-US" sz="1800">
                <a:solidFill>
                  <a:srgbClr val="3F3F3F"/>
                </a:solidFill>
                <a:latin typeface="Montserrat"/>
                <a:ea typeface="Montserrat"/>
                <a:cs typeface="Montserrat"/>
                <a:sym typeface="Montserrat"/>
              </a:rPr>
              <a:t>Mathematician</a:t>
            </a:r>
            <a:endParaRPr sz="1800">
              <a:solidFill>
                <a:srgbClr val="3F3F3F"/>
              </a:solidFill>
              <a:latin typeface="Montserrat"/>
              <a:ea typeface="Montserrat"/>
              <a:cs typeface="Montserrat"/>
              <a:sym typeface="Montserrat"/>
            </a:endParaRPr>
          </a:p>
          <a:p>
            <a:pPr indent="-342900" lvl="0" marL="457200" marR="0" rtl="0" algn="l">
              <a:lnSpc>
                <a:spcPct val="150000"/>
              </a:lnSpc>
              <a:spcBef>
                <a:spcPts val="0"/>
              </a:spcBef>
              <a:spcAft>
                <a:spcPts val="0"/>
              </a:spcAft>
              <a:buClr>
                <a:srgbClr val="3F3F3F"/>
              </a:buClr>
              <a:buSzPts val="1800"/>
              <a:buFont typeface="Montserrat"/>
              <a:buChar char="●"/>
            </a:pPr>
            <a:r>
              <a:rPr lang="en-US" sz="1800">
                <a:solidFill>
                  <a:srgbClr val="3F3F3F"/>
                </a:solidFill>
                <a:latin typeface="Montserrat"/>
                <a:ea typeface="Montserrat"/>
                <a:cs typeface="Montserrat"/>
                <a:sym typeface="Montserrat"/>
              </a:rPr>
              <a:t>Author of MD MZ and MALWILD books</a:t>
            </a:r>
            <a:endParaRPr sz="1800">
              <a:solidFill>
                <a:srgbClr val="3F3F3F"/>
              </a:solidFill>
              <a:latin typeface="Montserrat"/>
              <a:ea typeface="Montserrat"/>
              <a:cs typeface="Montserrat"/>
              <a:sym typeface="Montserrat"/>
            </a:endParaRPr>
          </a:p>
          <a:p>
            <a:pPr indent="-342900" lvl="0" marL="457200" marR="0" rtl="0" algn="l">
              <a:lnSpc>
                <a:spcPct val="150000"/>
              </a:lnSpc>
              <a:spcBef>
                <a:spcPts val="0"/>
              </a:spcBef>
              <a:spcAft>
                <a:spcPts val="0"/>
              </a:spcAft>
              <a:buClr>
                <a:srgbClr val="3F3F3F"/>
              </a:buClr>
              <a:buSzPts val="1800"/>
              <a:buFont typeface="Montserrat"/>
              <a:buChar char="●"/>
            </a:pPr>
            <a:r>
              <a:rPr lang="en-US" sz="1800">
                <a:solidFill>
                  <a:srgbClr val="3F3F3F"/>
                </a:solidFill>
                <a:latin typeface="Montserrat"/>
                <a:ea typeface="Montserrat"/>
                <a:cs typeface="Montserrat"/>
                <a:sym typeface="Montserrat"/>
              </a:rPr>
              <a:t>Malpedia contributor</a:t>
            </a:r>
            <a:endParaRPr sz="1800">
              <a:solidFill>
                <a:srgbClr val="3F3F3F"/>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F3F3F"/>
              </a:buClr>
              <a:buSzPts val="1800"/>
              <a:buFont typeface="Montserrat"/>
              <a:buChar char="●"/>
            </a:pPr>
            <a:r>
              <a:rPr lang="en-US" sz="1800" u="sng">
                <a:solidFill>
                  <a:schemeClr val="hlink"/>
                </a:solidFill>
                <a:latin typeface="Montserrat"/>
                <a:ea typeface="Montserrat"/>
                <a:cs typeface="Montserrat"/>
                <a:sym typeface="Montserrat"/>
                <a:hlinkClick r:id="rId5"/>
              </a:rPr>
              <a:t>https://github.com/cocomelonc/</a:t>
            </a:r>
            <a:endParaRPr sz="1800">
              <a:solidFill>
                <a:srgbClr val="3F3F3F"/>
              </a:solidFill>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US" sz="1800" u="sng">
                <a:solidFill>
                  <a:schemeClr val="hlink"/>
                </a:solidFill>
                <a:latin typeface="Montserrat"/>
                <a:ea typeface="Montserrat"/>
                <a:cs typeface="Montserrat"/>
                <a:sym typeface="Montserrat"/>
                <a:hlinkClick r:id="rId6"/>
              </a:rPr>
              <a:t>https://cocomelonc.github.io/</a:t>
            </a:r>
            <a:endParaRPr sz="1800">
              <a:solidFill>
                <a:srgbClr val="3F3F3F"/>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F3F3F"/>
              </a:buClr>
              <a:buSzPts val="1800"/>
              <a:buFont typeface="Montserrat"/>
              <a:buChar char="●"/>
            </a:pPr>
            <a:r>
              <a:rPr lang="en-US" sz="1800">
                <a:solidFill>
                  <a:srgbClr val="3F3F3F"/>
                </a:solidFill>
                <a:latin typeface="Montserrat"/>
                <a:ea typeface="Montserrat"/>
                <a:cs typeface="Montserrat"/>
                <a:sym typeface="Montserrat"/>
              </a:rPr>
              <a:t>Speaker at Black Hat, BSides</a:t>
            </a:r>
            <a:endParaRPr sz="1800">
              <a:solidFill>
                <a:srgbClr val="3F3F3F"/>
              </a:solidFill>
              <a:latin typeface="Montserrat"/>
              <a:ea typeface="Montserrat"/>
              <a:cs typeface="Montserrat"/>
              <a:sym typeface="Montserrat"/>
            </a:endParaRPr>
          </a:p>
        </p:txBody>
      </p:sp>
      <p:pic>
        <p:nvPicPr>
          <p:cNvPr id="118" name="Google Shape;118;p5"/>
          <p:cNvPicPr preferRelativeResize="0"/>
          <p:nvPr/>
        </p:nvPicPr>
        <p:blipFill rotWithShape="1">
          <a:blip r:embed="rId7">
            <a:alphaModFix/>
          </a:blip>
          <a:srcRect b="0" l="4287" r="4287" t="0"/>
          <a:stretch/>
        </p:blipFill>
        <p:spPr>
          <a:xfrm>
            <a:off x="6009450" y="3589725"/>
            <a:ext cx="2486001" cy="2486000"/>
          </a:xfrm>
          <a:prstGeom prst="rect">
            <a:avLst/>
          </a:prstGeom>
          <a:noFill/>
          <a:ln>
            <a:noFill/>
          </a:ln>
        </p:spPr>
      </p:pic>
      <p:pic>
        <p:nvPicPr>
          <p:cNvPr id="119" name="Google Shape;119;p5"/>
          <p:cNvPicPr preferRelativeResize="0"/>
          <p:nvPr/>
        </p:nvPicPr>
        <p:blipFill rotWithShape="1">
          <a:blip r:embed="rId8">
            <a:alphaModFix/>
          </a:blip>
          <a:srcRect b="0" l="0" r="0" t="0"/>
          <a:stretch/>
        </p:blipFill>
        <p:spPr>
          <a:xfrm>
            <a:off x="7731349" y="4177625"/>
            <a:ext cx="1733401" cy="2451775"/>
          </a:xfrm>
          <a:prstGeom prst="rect">
            <a:avLst/>
          </a:prstGeom>
          <a:noFill/>
          <a:ln>
            <a:noFill/>
          </a:ln>
        </p:spPr>
      </p:pic>
      <p:pic>
        <p:nvPicPr>
          <p:cNvPr id="120" name="Google Shape;120;p5"/>
          <p:cNvPicPr preferRelativeResize="0"/>
          <p:nvPr/>
        </p:nvPicPr>
        <p:blipFill>
          <a:blip r:embed="rId9">
            <a:alphaModFix/>
          </a:blip>
          <a:stretch>
            <a:fillRect/>
          </a:stretch>
        </p:blipFill>
        <p:spPr>
          <a:xfrm>
            <a:off x="9707013" y="3589722"/>
            <a:ext cx="1544608" cy="682281"/>
          </a:xfrm>
          <a:prstGeom prst="rect">
            <a:avLst/>
          </a:prstGeom>
          <a:noFill/>
          <a:ln>
            <a:noFill/>
          </a:ln>
        </p:spPr>
      </p:pic>
      <p:pic>
        <p:nvPicPr>
          <p:cNvPr id="121" name="Google Shape;121;p5"/>
          <p:cNvPicPr preferRelativeResize="0"/>
          <p:nvPr/>
        </p:nvPicPr>
        <p:blipFill rotWithShape="1">
          <a:blip r:embed="rId10">
            <a:alphaModFix/>
          </a:blip>
          <a:srcRect b="0" l="0" r="0" t="0"/>
          <a:stretch/>
        </p:blipFill>
        <p:spPr>
          <a:xfrm>
            <a:off x="9701363" y="4388325"/>
            <a:ext cx="1486925" cy="634050"/>
          </a:xfrm>
          <a:prstGeom prst="rect">
            <a:avLst/>
          </a:prstGeom>
          <a:noFill/>
          <a:ln>
            <a:noFill/>
          </a:ln>
        </p:spPr>
      </p:pic>
      <p:pic>
        <p:nvPicPr>
          <p:cNvPr id="122" name="Google Shape;122;p5"/>
          <p:cNvPicPr preferRelativeResize="0"/>
          <p:nvPr/>
        </p:nvPicPr>
        <p:blipFill>
          <a:blip r:embed="rId11">
            <a:alphaModFix/>
          </a:blip>
          <a:stretch>
            <a:fillRect/>
          </a:stretch>
        </p:blipFill>
        <p:spPr>
          <a:xfrm>
            <a:off x="10878890" y="6150000"/>
            <a:ext cx="1333057" cy="70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23"/>
          <p:cNvSpPr/>
          <p:nvPr/>
        </p:nvSpPr>
        <p:spPr>
          <a:xfrm>
            <a:off x="2024325" y="-1"/>
            <a:ext cx="3338285" cy="68616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black, darkness&#10;&#10;Description automatically generated" id="879" name="Google Shape;879;p23"/>
          <p:cNvPicPr preferRelativeResize="0"/>
          <p:nvPr/>
        </p:nvPicPr>
        <p:blipFill rotWithShape="1">
          <a:blip r:embed="rId3">
            <a:alphaModFix amt="7000"/>
          </a:blip>
          <a:srcRect b="0" l="0" r="0" t="0"/>
          <a:stretch/>
        </p:blipFill>
        <p:spPr>
          <a:xfrm>
            <a:off x="3359643" y="399128"/>
            <a:ext cx="5472714" cy="6059744"/>
          </a:xfrm>
          <a:prstGeom prst="rect">
            <a:avLst/>
          </a:prstGeom>
          <a:noFill/>
          <a:ln>
            <a:noFill/>
          </a:ln>
        </p:spPr>
      </p:pic>
      <p:pic>
        <p:nvPicPr>
          <p:cNvPr id="880" name="Google Shape;880;p23"/>
          <p:cNvPicPr preferRelativeResize="0"/>
          <p:nvPr/>
        </p:nvPicPr>
        <p:blipFill rotWithShape="1">
          <a:blip r:embed="rId4">
            <a:alphaModFix/>
          </a:blip>
          <a:srcRect b="0" l="0" r="0" t="0"/>
          <a:stretch/>
        </p:blipFill>
        <p:spPr>
          <a:xfrm>
            <a:off x="174168" y="1761670"/>
            <a:ext cx="3338286" cy="3338286"/>
          </a:xfrm>
          <a:prstGeom prst="roundRect">
            <a:avLst>
              <a:gd fmla="val 9710" name="adj"/>
            </a:avLst>
          </a:prstGeom>
          <a:noFill/>
          <a:ln cap="flat" cmpd="sng" w="38100">
            <a:solidFill>
              <a:schemeClr val="lt1"/>
            </a:solidFill>
            <a:prstDash val="solid"/>
            <a:round/>
            <a:headEnd len="sm" w="sm" type="none"/>
            <a:tailEnd len="sm" w="sm" type="none"/>
          </a:ln>
          <a:effectLst>
            <a:outerShdw blurRad="63500" sx="102000" rotWithShape="0" algn="ctr" sy="102000">
              <a:srgbClr val="000000">
                <a:alpha val="8627"/>
              </a:srgbClr>
            </a:outerShdw>
          </a:effectLst>
        </p:spPr>
      </p:pic>
      <p:pic>
        <p:nvPicPr>
          <p:cNvPr id="881" name="Google Shape;881;p23"/>
          <p:cNvPicPr preferRelativeResize="0"/>
          <p:nvPr/>
        </p:nvPicPr>
        <p:blipFill rotWithShape="1">
          <a:blip r:embed="rId5">
            <a:alphaModFix/>
          </a:blip>
          <a:srcRect b="0" l="5373" r="33329" t="0"/>
          <a:stretch/>
        </p:blipFill>
        <p:spPr>
          <a:xfrm>
            <a:off x="3689486" y="1770451"/>
            <a:ext cx="3064464" cy="3320724"/>
          </a:xfrm>
          <a:prstGeom prst="roundRect">
            <a:avLst>
              <a:gd fmla="val 8615" name="adj"/>
            </a:avLst>
          </a:prstGeom>
          <a:noFill/>
          <a:ln cap="flat" cmpd="sng" w="38100">
            <a:solidFill>
              <a:schemeClr val="lt1"/>
            </a:solidFill>
            <a:prstDash val="solid"/>
            <a:round/>
            <a:headEnd len="sm" w="sm" type="none"/>
            <a:tailEnd len="sm" w="sm" type="none"/>
          </a:ln>
          <a:effectLst>
            <a:outerShdw blurRad="63500" sx="102000" rotWithShape="0" algn="ctr" sy="102000">
              <a:srgbClr val="000000">
                <a:alpha val="8627"/>
              </a:srgbClr>
            </a:outerShdw>
          </a:effectLst>
        </p:spPr>
      </p:pic>
      <p:grpSp>
        <p:nvGrpSpPr>
          <p:cNvPr id="882" name="Google Shape;882;p23"/>
          <p:cNvGrpSpPr/>
          <p:nvPr/>
        </p:nvGrpSpPr>
        <p:grpSpPr>
          <a:xfrm flipH="1" rot="10800000">
            <a:off x="1" y="0"/>
            <a:ext cx="1062858" cy="1168989"/>
            <a:chOff x="-1" y="5686714"/>
            <a:chExt cx="1062858" cy="1168989"/>
          </a:xfrm>
        </p:grpSpPr>
        <p:sp>
          <p:nvSpPr>
            <p:cNvPr id="883" name="Google Shape;883;p23"/>
            <p:cNvSpPr/>
            <p:nvPr/>
          </p:nvSpPr>
          <p:spPr>
            <a:xfrm>
              <a:off x="-1" y="5686714"/>
              <a:ext cx="310331" cy="170679"/>
            </a:xfrm>
            <a:custGeom>
              <a:rect b="b" l="l" r="r" t="t"/>
              <a:pathLst>
                <a:path extrusionOk="0" h="170679" w="310331">
                  <a:moveTo>
                    <a:pt x="223150" y="0"/>
                  </a:moveTo>
                  <a:cubicBezTo>
                    <a:pt x="252624" y="994"/>
                    <a:pt x="281685" y="3429"/>
                    <a:pt x="310331" y="7269"/>
                  </a:cubicBezTo>
                  <a:lnTo>
                    <a:pt x="0" y="170679"/>
                  </a:lnTo>
                  <a:lnTo>
                    <a:pt x="0" y="117501"/>
                  </a:lnTo>
                  <a:lnTo>
                    <a:pt x="2231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4" name="Google Shape;884;p23"/>
            <p:cNvSpPr/>
            <p:nvPr/>
          </p:nvSpPr>
          <p:spPr>
            <a:xfrm>
              <a:off x="-1" y="5695388"/>
              <a:ext cx="66015" cy="34761"/>
            </a:xfrm>
            <a:custGeom>
              <a:rect b="b" l="l" r="r" t="t"/>
              <a:pathLst>
                <a:path extrusionOk="0" h="34761" w="66015">
                  <a:moveTo>
                    <a:pt x="66015" y="0"/>
                  </a:moveTo>
                  <a:lnTo>
                    <a:pt x="0" y="34761"/>
                  </a:lnTo>
                  <a:lnTo>
                    <a:pt x="0" y="14459"/>
                  </a:lnTo>
                  <a:lnTo>
                    <a:pt x="6601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 name="Google Shape;885;p23"/>
            <p:cNvSpPr/>
            <p:nvPr/>
          </p:nvSpPr>
          <p:spPr>
            <a:xfrm>
              <a:off x="-1" y="5713974"/>
              <a:ext cx="476991" cy="270671"/>
            </a:xfrm>
            <a:custGeom>
              <a:rect b="b" l="l" r="r" t="t"/>
              <a:pathLst>
                <a:path extrusionOk="0" h="270671" w="476991">
                  <a:moveTo>
                    <a:pt x="413057" y="0"/>
                  </a:moveTo>
                  <a:lnTo>
                    <a:pt x="476991" y="19506"/>
                  </a:lnTo>
                  <a:lnTo>
                    <a:pt x="0" y="270671"/>
                  </a:lnTo>
                  <a:lnTo>
                    <a:pt x="0" y="217497"/>
                  </a:lnTo>
                  <a:lnTo>
                    <a:pt x="4130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 name="Google Shape;886;p23"/>
            <p:cNvSpPr/>
            <p:nvPr/>
          </p:nvSpPr>
          <p:spPr>
            <a:xfrm>
              <a:off x="-1" y="5765541"/>
              <a:ext cx="608706" cy="346333"/>
            </a:xfrm>
            <a:custGeom>
              <a:rect b="b" l="l" r="r" t="t"/>
              <a:pathLst>
                <a:path extrusionOk="0" h="346333" w="608706">
                  <a:moveTo>
                    <a:pt x="556767" y="0"/>
                  </a:moveTo>
                  <a:lnTo>
                    <a:pt x="608706" y="25813"/>
                  </a:lnTo>
                  <a:lnTo>
                    <a:pt x="0" y="346333"/>
                  </a:lnTo>
                  <a:lnTo>
                    <a:pt x="0" y="293172"/>
                  </a:lnTo>
                  <a:lnTo>
                    <a:pt x="55676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 name="Google Shape;887;p23"/>
            <p:cNvSpPr/>
            <p:nvPr/>
          </p:nvSpPr>
          <p:spPr>
            <a:xfrm>
              <a:off x="-1" y="5830954"/>
              <a:ext cx="717166" cy="408153"/>
            </a:xfrm>
            <a:custGeom>
              <a:rect b="b" l="l" r="r" t="t"/>
              <a:pathLst>
                <a:path extrusionOk="0" h="408153" w="717166">
                  <a:moveTo>
                    <a:pt x="674110" y="0"/>
                  </a:moveTo>
                  <a:cubicBezTo>
                    <a:pt x="688794" y="9737"/>
                    <a:pt x="703146" y="19920"/>
                    <a:pt x="717166" y="30514"/>
                  </a:cubicBezTo>
                  <a:lnTo>
                    <a:pt x="0" y="408153"/>
                  </a:lnTo>
                  <a:lnTo>
                    <a:pt x="0" y="354965"/>
                  </a:lnTo>
                  <a:lnTo>
                    <a:pt x="67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 name="Google Shape;888;p23"/>
            <p:cNvSpPr/>
            <p:nvPr/>
          </p:nvSpPr>
          <p:spPr>
            <a:xfrm>
              <a:off x="-1" y="5906657"/>
              <a:ext cx="808280" cy="459691"/>
            </a:xfrm>
            <a:custGeom>
              <a:rect b="b" l="l" r="r" t="t"/>
              <a:pathLst>
                <a:path extrusionOk="0" h="459691" w="808280">
                  <a:moveTo>
                    <a:pt x="771995" y="0"/>
                  </a:moveTo>
                  <a:lnTo>
                    <a:pt x="772006" y="0"/>
                  </a:lnTo>
                  <a:cubicBezTo>
                    <a:pt x="784386" y="11074"/>
                    <a:pt x="796551" y="22354"/>
                    <a:pt x="808280" y="34080"/>
                  </a:cubicBezTo>
                  <a:lnTo>
                    <a:pt x="0" y="459691"/>
                  </a:lnTo>
                  <a:lnTo>
                    <a:pt x="0" y="406519"/>
                  </a:lnTo>
                  <a:lnTo>
                    <a:pt x="77199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 name="Google Shape;889;p23"/>
            <p:cNvSpPr/>
            <p:nvPr/>
          </p:nvSpPr>
          <p:spPr>
            <a:xfrm>
              <a:off x="-1" y="5990657"/>
              <a:ext cx="884339" cy="502938"/>
            </a:xfrm>
            <a:custGeom>
              <a:rect b="b" l="l" r="r" t="t"/>
              <a:pathLst>
                <a:path extrusionOk="0" h="502937" w="884338">
                  <a:moveTo>
                    <a:pt x="854110" y="0"/>
                  </a:moveTo>
                  <a:lnTo>
                    <a:pt x="854120" y="0"/>
                  </a:lnTo>
                  <a:cubicBezTo>
                    <a:pt x="864512" y="12171"/>
                    <a:pt x="874630" y="24549"/>
                    <a:pt x="884339" y="37268"/>
                  </a:cubicBezTo>
                  <a:lnTo>
                    <a:pt x="0" y="502938"/>
                  </a:lnTo>
                  <a:lnTo>
                    <a:pt x="0" y="449746"/>
                  </a:lnTo>
                  <a:lnTo>
                    <a:pt x="85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 name="Google Shape;890;p23"/>
            <p:cNvSpPr/>
            <p:nvPr/>
          </p:nvSpPr>
          <p:spPr>
            <a:xfrm>
              <a:off x="-1" y="6081960"/>
              <a:ext cx="947003" cy="538865"/>
            </a:xfrm>
            <a:custGeom>
              <a:rect b="b" l="l" r="r" t="t"/>
              <a:pathLst>
                <a:path extrusionOk="0" h="538865" w="947003">
                  <a:moveTo>
                    <a:pt x="922390" y="0"/>
                  </a:moveTo>
                  <a:lnTo>
                    <a:pt x="922400" y="0"/>
                  </a:lnTo>
                  <a:cubicBezTo>
                    <a:pt x="930951" y="13165"/>
                    <a:pt x="939152" y="26571"/>
                    <a:pt x="947003" y="40217"/>
                  </a:cubicBezTo>
                  <a:lnTo>
                    <a:pt x="0" y="538865"/>
                  </a:lnTo>
                  <a:lnTo>
                    <a:pt x="0" y="485690"/>
                  </a:lnTo>
                  <a:lnTo>
                    <a:pt x="92239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 name="Google Shape;891;p23"/>
            <p:cNvSpPr/>
            <p:nvPr/>
          </p:nvSpPr>
          <p:spPr>
            <a:xfrm>
              <a:off x="-1" y="6180057"/>
              <a:ext cx="996893" cy="568012"/>
            </a:xfrm>
            <a:custGeom>
              <a:rect b="b" l="l" r="r" t="t"/>
              <a:pathLst>
                <a:path extrusionOk="0" h="568012" w="996893">
                  <a:moveTo>
                    <a:pt x="977750" y="0"/>
                  </a:moveTo>
                  <a:lnTo>
                    <a:pt x="996893" y="43091"/>
                  </a:lnTo>
                  <a:lnTo>
                    <a:pt x="0" y="568012"/>
                  </a:lnTo>
                  <a:lnTo>
                    <a:pt x="0" y="514836"/>
                  </a:lnTo>
                  <a:lnTo>
                    <a:pt x="9777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2" name="Google Shape;892;p23"/>
            <p:cNvSpPr/>
            <p:nvPr/>
          </p:nvSpPr>
          <p:spPr>
            <a:xfrm>
              <a:off x="-1" y="6285171"/>
              <a:ext cx="1033424" cy="570532"/>
            </a:xfrm>
            <a:custGeom>
              <a:rect b="b" l="l" r="r" t="t"/>
              <a:pathLst>
                <a:path extrusionOk="0" h="570532" w="1033424">
                  <a:moveTo>
                    <a:pt x="1019727" y="0"/>
                  </a:moveTo>
                  <a:cubicBezTo>
                    <a:pt x="1024681" y="15154"/>
                    <a:pt x="1029289" y="30480"/>
                    <a:pt x="1033424" y="45977"/>
                  </a:cubicBezTo>
                  <a:lnTo>
                    <a:pt x="37244" y="570532"/>
                  </a:lnTo>
                  <a:lnTo>
                    <a:pt x="0" y="570532"/>
                  </a:lnTo>
                  <a:lnTo>
                    <a:pt x="0" y="536961"/>
                  </a:lnTo>
                  <a:lnTo>
                    <a:pt x="101972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 name="Google Shape;893;p23"/>
            <p:cNvSpPr/>
            <p:nvPr/>
          </p:nvSpPr>
          <p:spPr>
            <a:xfrm>
              <a:off x="177886" y="6397423"/>
              <a:ext cx="877905" cy="458280"/>
            </a:xfrm>
            <a:custGeom>
              <a:rect b="b" l="l" r="r" t="t"/>
              <a:pathLst>
                <a:path extrusionOk="0" h="458280" w="877905">
                  <a:moveTo>
                    <a:pt x="870324" y="0"/>
                  </a:moveTo>
                  <a:cubicBezTo>
                    <a:pt x="873314" y="16217"/>
                    <a:pt x="875834" y="32640"/>
                    <a:pt x="877905" y="49165"/>
                  </a:cubicBezTo>
                  <a:lnTo>
                    <a:pt x="100977" y="458280"/>
                  </a:lnTo>
                  <a:lnTo>
                    <a:pt x="0" y="458280"/>
                  </a:lnTo>
                  <a:lnTo>
                    <a:pt x="870324"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 name="Google Shape;894;p23"/>
            <p:cNvSpPr/>
            <p:nvPr/>
          </p:nvSpPr>
          <p:spPr>
            <a:xfrm>
              <a:off x="419530" y="6517457"/>
              <a:ext cx="643327" cy="338246"/>
            </a:xfrm>
            <a:custGeom>
              <a:rect b="b" l="l" r="r" t="t"/>
              <a:pathLst>
                <a:path extrusionOk="0" h="338246" w="643327">
                  <a:moveTo>
                    <a:pt x="642357" y="0"/>
                  </a:moveTo>
                  <a:cubicBezTo>
                    <a:pt x="642909" y="12720"/>
                    <a:pt x="643327" y="25508"/>
                    <a:pt x="643327" y="38400"/>
                  </a:cubicBezTo>
                  <a:cubicBezTo>
                    <a:pt x="643327" y="43234"/>
                    <a:pt x="643039" y="48034"/>
                    <a:pt x="642964" y="52868"/>
                  </a:cubicBezTo>
                  <a:lnTo>
                    <a:pt x="100981" y="338246"/>
                  </a:lnTo>
                  <a:lnTo>
                    <a:pt x="0" y="338246"/>
                  </a:lnTo>
                  <a:lnTo>
                    <a:pt x="6423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 name="Google Shape;895;p23"/>
            <p:cNvSpPr/>
            <p:nvPr/>
          </p:nvSpPr>
          <p:spPr>
            <a:xfrm>
              <a:off x="661173" y="6646680"/>
              <a:ext cx="396960" cy="209023"/>
            </a:xfrm>
            <a:custGeom>
              <a:rect b="b" l="l" r="r" t="t"/>
              <a:pathLst>
                <a:path extrusionOk="0" h="209022" w="396960">
                  <a:moveTo>
                    <a:pt x="396960" y="0"/>
                  </a:moveTo>
                  <a:cubicBezTo>
                    <a:pt x="394954" y="19371"/>
                    <a:pt x="392112" y="38468"/>
                    <a:pt x="388855" y="57428"/>
                  </a:cubicBezTo>
                  <a:lnTo>
                    <a:pt x="100959" y="209023"/>
                  </a:lnTo>
                  <a:lnTo>
                    <a:pt x="0" y="209023"/>
                  </a:lnTo>
                  <a:lnTo>
                    <a:pt x="39696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 name="Google Shape;896;p23"/>
            <p:cNvSpPr/>
            <p:nvPr/>
          </p:nvSpPr>
          <p:spPr>
            <a:xfrm>
              <a:off x="902813" y="6788040"/>
              <a:ext cx="128501" cy="67663"/>
            </a:xfrm>
            <a:custGeom>
              <a:rect b="b" l="l" r="r" t="t"/>
              <a:pathLst>
                <a:path extrusionOk="0" h="67663" w="128501">
                  <a:moveTo>
                    <a:pt x="128501" y="0"/>
                  </a:moveTo>
                  <a:cubicBezTo>
                    <a:pt x="122525" y="21565"/>
                    <a:pt x="115915" y="42891"/>
                    <a:pt x="108365" y="63771"/>
                  </a:cubicBezTo>
                  <a:lnTo>
                    <a:pt x="100974" y="67663"/>
                  </a:lnTo>
                  <a:lnTo>
                    <a:pt x="0" y="67663"/>
                  </a:lnTo>
                  <a:lnTo>
                    <a:pt x="12850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7" name="Google Shape;897;p23"/>
          <p:cNvSpPr/>
          <p:nvPr/>
        </p:nvSpPr>
        <p:spPr>
          <a:xfrm rot="-5400000">
            <a:off x="10640897" y="5268640"/>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98" name="Google Shape;898;p23"/>
          <p:cNvGrpSpPr/>
          <p:nvPr/>
        </p:nvGrpSpPr>
        <p:grpSpPr>
          <a:xfrm>
            <a:off x="6502595" y="548749"/>
            <a:ext cx="1240946" cy="1126136"/>
            <a:chOff x="588802" y="1370885"/>
            <a:chExt cx="1240946" cy="1126136"/>
          </a:xfrm>
        </p:grpSpPr>
        <p:sp>
          <p:nvSpPr>
            <p:cNvPr id="899" name="Google Shape;899;p23"/>
            <p:cNvSpPr/>
            <p:nvPr/>
          </p:nvSpPr>
          <p:spPr>
            <a:xfrm>
              <a:off x="951800" y="1619074"/>
              <a:ext cx="877948" cy="877947"/>
            </a:xfrm>
            <a:custGeom>
              <a:rect b="b" l="l" r="r" t="t"/>
              <a:pathLst>
                <a:path extrusionOk="0" h="1782857" w="1782857">
                  <a:moveTo>
                    <a:pt x="1782857" y="891429"/>
                  </a:moveTo>
                  <a:cubicBezTo>
                    <a:pt x="1782857" y="1383751"/>
                    <a:pt x="1383751" y="1782857"/>
                    <a:pt x="891429" y="1782857"/>
                  </a:cubicBezTo>
                  <a:cubicBezTo>
                    <a:pt x="399106" y="1782857"/>
                    <a:pt x="0" y="1383751"/>
                    <a:pt x="0" y="891429"/>
                  </a:cubicBezTo>
                  <a:cubicBezTo>
                    <a:pt x="0" y="399106"/>
                    <a:pt x="399106" y="0"/>
                    <a:pt x="891429" y="0"/>
                  </a:cubicBezTo>
                  <a:cubicBezTo>
                    <a:pt x="1383751" y="0"/>
                    <a:pt x="1782857" y="399106"/>
                    <a:pt x="1782857" y="891429"/>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 name="Google Shape;900;p23"/>
            <p:cNvSpPr/>
            <p:nvPr/>
          </p:nvSpPr>
          <p:spPr>
            <a:xfrm>
              <a:off x="588802" y="1370885"/>
              <a:ext cx="754698" cy="754697"/>
            </a:xfrm>
            <a:custGeom>
              <a:rect b="b" l="l" r="r" t="t"/>
              <a:pathLst>
                <a:path extrusionOk="0" h="1532571" w="1532571">
                  <a:moveTo>
                    <a:pt x="1412126" y="1178832"/>
                  </a:moveTo>
                  <a:lnTo>
                    <a:pt x="740332" y="1532571"/>
                  </a:lnTo>
                  <a:cubicBezTo>
                    <a:pt x="714617" y="1531718"/>
                    <a:pt x="688971" y="1529578"/>
                    <a:pt x="663463" y="1526160"/>
                  </a:cubicBezTo>
                  <a:lnTo>
                    <a:pt x="1450354" y="1111817"/>
                  </a:lnTo>
                  <a:cubicBezTo>
                    <a:pt x="1438732" y="1134778"/>
                    <a:pt x="1425977" y="1157146"/>
                    <a:pt x="1412126" y="1178832"/>
                  </a:cubicBezTo>
                  <a:close/>
                  <a:moveTo>
                    <a:pt x="1519646" y="626592"/>
                  </a:moveTo>
                  <a:lnTo>
                    <a:pt x="224434" y="1308603"/>
                  </a:lnTo>
                  <a:cubicBezTo>
                    <a:pt x="234789" y="1318954"/>
                    <a:pt x="245520" y="1328907"/>
                    <a:pt x="256423" y="1338655"/>
                  </a:cubicBezTo>
                  <a:lnTo>
                    <a:pt x="1526332" y="669960"/>
                  </a:lnTo>
                  <a:cubicBezTo>
                    <a:pt x="1524514" y="655371"/>
                    <a:pt x="1522286" y="640917"/>
                    <a:pt x="1519646" y="626592"/>
                  </a:cubicBezTo>
                  <a:close/>
                  <a:moveTo>
                    <a:pt x="1494549" y="527637"/>
                  </a:moveTo>
                  <a:lnTo>
                    <a:pt x="157406" y="1231735"/>
                  </a:lnTo>
                  <a:cubicBezTo>
                    <a:pt x="165977" y="1242946"/>
                    <a:pt x="174857" y="1253901"/>
                    <a:pt x="184046" y="1264594"/>
                  </a:cubicBezTo>
                  <a:lnTo>
                    <a:pt x="1506617" y="568166"/>
                  </a:lnTo>
                  <a:cubicBezTo>
                    <a:pt x="1502983" y="554493"/>
                    <a:pt x="1498903" y="540998"/>
                    <a:pt x="1494549" y="527637"/>
                  </a:cubicBezTo>
                  <a:close/>
                  <a:moveTo>
                    <a:pt x="453600" y="66137"/>
                  </a:moveTo>
                  <a:lnTo>
                    <a:pt x="366000" y="112265"/>
                  </a:lnTo>
                  <a:cubicBezTo>
                    <a:pt x="306960" y="148591"/>
                    <a:pt x="253097" y="192726"/>
                    <a:pt x="205852" y="243473"/>
                  </a:cubicBezTo>
                  <a:lnTo>
                    <a:pt x="653692" y="7656"/>
                  </a:lnTo>
                  <a:cubicBezTo>
                    <a:pt x="584640" y="17864"/>
                    <a:pt x="517303" y="37543"/>
                    <a:pt x="453600" y="66137"/>
                  </a:cubicBezTo>
                  <a:close/>
                  <a:moveTo>
                    <a:pt x="1532571" y="766286"/>
                  </a:moveTo>
                  <a:cubicBezTo>
                    <a:pt x="1532571" y="754927"/>
                    <a:pt x="1532194" y="743657"/>
                    <a:pt x="1531714" y="732422"/>
                  </a:cubicBezTo>
                  <a:lnTo>
                    <a:pt x="304766" y="1378485"/>
                  </a:lnTo>
                  <a:cubicBezTo>
                    <a:pt x="317143" y="1387834"/>
                    <a:pt x="329794" y="1396803"/>
                    <a:pt x="342754" y="1405385"/>
                  </a:cubicBezTo>
                  <a:lnTo>
                    <a:pt x="1532263" y="779030"/>
                  </a:lnTo>
                  <a:cubicBezTo>
                    <a:pt x="1532332" y="774771"/>
                    <a:pt x="1532571" y="770561"/>
                    <a:pt x="1532571" y="766286"/>
                  </a:cubicBezTo>
                  <a:close/>
                  <a:moveTo>
                    <a:pt x="1528389" y="846346"/>
                  </a:moveTo>
                  <a:lnTo>
                    <a:pt x="400423" y="1440309"/>
                  </a:lnTo>
                  <a:cubicBezTo>
                    <a:pt x="415337" y="1448448"/>
                    <a:pt x="430697" y="1455936"/>
                    <a:pt x="446194" y="1463088"/>
                  </a:cubicBezTo>
                  <a:lnTo>
                    <a:pt x="1521257" y="897000"/>
                  </a:lnTo>
                  <a:cubicBezTo>
                    <a:pt x="1524137" y="880275"/>
                    <a:pt x="1526640" y="863424"/>
                    <a:pt x="1528389" y="846346"/>
                  </a:cubicBezTo>
                  <a:close/>
                  <a:moveTo>
                    <a:pt x="1166571" y="1420289"/>
                  </a:moveTo>
                  <a:cubicBezTo>
                    <a:pt x="1225611" y="1383960"/>
                    <a:pt x="1279475" y="1339827"/>
                    <a:pt x="1326720" y="1289081"/>
                  </a:cubicBezTo>
                  <a:lnTo>
                    <a:pt x="878880" y="1524895"/>
                  </a:lnTo>
                  <a:cubicBezTo>
                    <a:pt x="947931" y="1514688"/>
                    <a:pt x="1015269" y="1495008"/>
                    <a:pt x="1078971" y="1466417"/>
                  </a:cubicBezTo>
                  <a:close/>
                  <a:moveTo>
                    <a:pt x="1504766" y="970971"/>
                  </a:moveTo>
                  <a:lnTo>
                    <a:pt x="516549" y="1491326"/>
                  </a:lnTo>
                  <a:cubicBezTo>
                    <a:pt x="535029" y="1497710"/>
                    <a:pt x="553783" y="1503562"/>
                    <a:pt x="572914" y="1508537"/>
                  </a:cubicBezTo>
                  <a:lnTo>
                    <a:pt x="1487006" y="1027200"/>
                  </a:lnTo>
                  <a:cubicBezTo>
                    <a:pt x="1493657" y="1008806"/>
                    <a:pt x="1499486" y="990014"/>
                    <a:pt x="1504766" y="970971"/>
                  </a:cubicBezTo>
                  <a:close/>
                  <a:moveTo>
                    <a:pt x="1457520" y="434931"/>
                  </a:moveTo>
                  <a:lnTo>
                    <a:pt x="102137" y="1148650"/>
                  </a:lnTo>
                  <a:cubicBezTo>
                    <a:pt x="109063" y="1160681"/>
                    <a:pt x="116297" y="1172499"/>
                    <a:pt x="123840" y="1184112"/>
                  </a:cubicBezTo>
                  <a:lnTo>
                    <a:pt x="1474389" y="472951"/>
                  </a:lnTo>
                  <a:cubicBezTo>
                    <a:pt x="1469074" y="460114"/>
                    <a:pt x="1463520" y="447429"/>
                    <a:pt x="1457520" y="434945"/>
                  </a:cubicBezTo>
                  <a:close/>
                  <a:moveTo>
                    <a:pt x="1086377" y="69483"/>
                  </a:moveTo>
                  <a:lnTo>
                    <a:pt x="11314" y="635571"/>
                  </a:lnTo>
                  <a:cubicBezTo>
                    <a:pt x="8434" y="652296"/>
                    <a:pt x="5931" y="669144"/>
                    <a:pt x="4148" y="686222"/>
                  </a:cubicBezTo>
                  <a:lnTo>
                    <a:pt x="1132148" y="92263"/>
                  </a:lnTo>
                  <a:cubicBezTo>
                    <a:pt x="1117234" y="84123"/>
                    <a:pt x="1101874" y="76635"/>
                    <a:pt x="1086377" y="69483"/>
                  </a:cubicBezTo>
                  <a:close/>
                  <a:moveTo>
                    <a:pt x="959657" y="24021"/>
                  </a:moveTo>
                  <a:lnTo>
                    <a:pt x="45566" y="505371"/>
                  </a:lnTo>
                  <a:cubicBezTo>
                    <a:pt x="38914" y="523779"/>
                    <a:pt x="33086" y="542571"/>
                    <a:pt x="27806" y="561600"/>
                  </a:cubicBezTo>
                  <a:lnTo>
                    <a:pt x="1016023" y="41229"/>
                  </a:lnTo>
                  <a:cubicBezTo>
                    <a:pt x="997508" y="34848"/>
                    <a:pt x="978789" y="28995"/>
                    <a:pt x="959657" y="24021"/>
                  </a:cubicBezTo>
                  <a:close/>
                  <a:moveTo>
                    <a:pt x="792240" y="0"/>
                  </a:moveTo>
                  <a:lnTo>
                    <a:pt x="120446" y="353739"/>
                  </a:lnTo>
                  <a:cubicBezTo>
                    <a:pt x="106594" y="375425"/>
                    <a:pt x="93840" y="397793"/>
                    <a:pt x="82217" y="420754"/>
                  </a:cubicBezTo>
                  <a:lnTo>
                    <a:pt x="869109" y="6415"/>
                  </a:lnTo>
                  <a:cubicBezTo>
                    <a:pt x="843600" y="2996"/>
                    <a:pt x="817954" y="855"/>
                    <a:pt x="792240" y="0"/>
                  </a:cubicBezTo>
                  <a:close/>
                  <a:moveTo>
                    <a:pt x="1189817" y="127200"/>
                  </a:moveTo>
                  <a:lnTo>
                    <a:pt x="308" y="753538"/>
                  </a:lnTo>
                  <a:cubicBezTo>
                    <a:pt x="240" y="757800"/>
                    <a:pt x="0" y="762010"/>
                    <a:pt x="0" y="766286"/>
                  </a:cubicBezTo>
                  <a:cubicBezTo>
                    <a:pt x="0" y="777641"/>
                    <a:pt x="377" y="788914"/>
                    <a:pt x="857" y="800146"/>
                  </a:cubicBezTo>
                  <a:lnTo>
                    <a:pt x="1227806" y="154087"/>
                  </a:lnTo>
                  <a:cubicBezTo>
                    <a:pt x="1215429" y="144736"/>
                    <a:pt x="1202777" y="135774"/>
                    <a:pt x="1189817" y="127200"/>
                  </a:cubicBezTo>
                  <a:close/>
                  <a:moveTo>
                    <a:pt x="1348526" y="267991"/>
                  </a:moveTo>
                  <a:lnTo>
                    <a:pt x="25954" y="964402"/>
                  </a:lnTo>
                  <a:cubicBezTo>
                    <a:pt x="29589" y="978079"/>
                    <a:pt x="33668" y="991574"/>
                    <a:pt x="38023" y="1004935"/>
                  </a:cubicBezTo>
                  <a:lnTo>
                    <a:pt x="1375166" y="300837"/>
                  </a:lnTo>
                  <a:cubicBezTo>
                    <a:pt x="1366594" y="289622"/>
                    <a:pt x="1357714" y="278671"/>
                    <a:pt x="1348526" y="267977"/>
                  </a:cubicBezTo>
                  <a:close/>
                  <a:moveTo>
                    <a:pt x="1408732" y="348473"/>
                  </a:moveTo>
                  <a:lnTo>
                    <a:pt x="58183" y="1059621"/>
                  </a:lnTo>
                  <a:cubicBezTo>
                    <a:pt x="63497" y="1072454"/>
                    <a:pt x="69051" y="1085153"/>
                    <a:pt x="75051" y="1097626"/>
                  </a:cubicBezTo>
                  <a:lnTo>
                    <a:pt x="1430434" y="383918"/>
                  </a:lnTo>
                  <a:cubicBezTo>
                    <a:pt x="1423508" y="371890"/>
                    <a:pt x="1416274" y="360072"/>
                    <a:pt x="1408732" y="348459"/>
                  </a:cubicBezTo>
                  <a:close/>
                  <a:moveTo>
                    <a:pt x="1276148" y="193930"/>
                  </a:moveTo>
                  <a:lnTo>
                    <a:pt x="6240" y="862608"/>
                  </a:lnTo>
                  <a:cubicBezTo>
                    <a:pt x="8057" y="877200"/>
                    <a:pt x="10286" y="891658"/>
                    <a:pt x="12926" y="905979"/>
                  </a:cubicBezTo>
                  <a:lnTo>
                    <a:pt x="1308137" y="223965"/>
                  </a:lnTo>
                  <a:cubicBezTo>
                    <a:pt x="1297783" y="213600"/>
                    <a:pt x="1287052" y="203657"/>
                    <a:pt x="1276148" y="193917"/>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1" name="Google Shape;901;p23"/>
          <p:cNvSpPr txBox="1"/>
          <p:nvPr/>
        </p:nvSpPr>
        <p:spPr>
          <a:xfrm>
            <a:off x="7161508" y="909052"/>
            <a:ext cx="3405853" cy="70788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000">
                <a:solidFill>
                  <a:srgbClr val="3F3F3F"/>
                </a:solidFill>
                <a:latin typeface="Montserrat"/>
                <a:ea typeface="Montserrat"/>
                <a:cs typeface="Montserrat"/>
                <a:sym typeface="Montserrat"/>
              </a:rPr>
              <a:t>Results</a:t>
            </a:r>
            <a:r>
              <a:rPr b="1" i="0" lang="en-US" sz="4000">
                <a:solidFill>
                  <a:srgbClr val="3F3F3F"/>
                </a:solidFill>
                <a:latin typeface="Montserrat"/>
                <a:ea typeface="Montserrat"/>
                <a:cs typeface="Montserrat"/>
                <a:sym typeface="Montserrat"/>
              </a:rPr>
              <a:t> </a:t>
            </a:r>
            <a:endParaRPr b="1" sz="4000">
              <a:solidFill>
                <a:srgbClr val="3F3F3F"/>
              </a:solidFill>
              <a:latin typeface="Montserrat"/>
              <a:ea typeface="Montserrat"/>
              <a:cs typeface="Montserrat"/>
              <a:sym typeface="Montserrat"/>
            </a:endParaRPr>
          </a:p>
        </p:txBody>
      </p:sp>
      <p:grpSp>
        <p:nvGrpSpPr>
          <p:cNvPr id="902" name="Google Shape;902;p23"/>
          <p:cNvGrpSpPr/>
          <p:nvPr/>
        </p:nvGrpSpPr>
        <p:grpSpPr>
          <a:xfrm>
            <a:off x="7016955" y="2089868"/>
            <a:ext cx="4997245" cy="803182"/>
            <a:chOff x="7194755" y="2089868"/>
            <a:chExt cx="4997245" cy="803182"/>
          </a:xfrm>
        </p:grpSpPr>
        <p:sp>
          <p:nvSpPr>
            <p:cNvPr id="903" name="Google Shape;903;p23"/>
            <p:cNvSpPr/>
            <p:nvPr/>
          </p:nvSpPr>
          <p:spPr>
            <a:xfrm>
              <a:off x="7194755" y="2089868"/>
              <a:ext cx="803182" cy="803182"/>
            </a:xfrm>
            <a:prstGeom prst="donut">
              <a:avLst>
                <a:gd fmla="val 8736"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Calibri"/>
                <a:ea typeface="Calibri"/>
                <a:cs typeface="Calibri"/>
                <a:sym typeface="Calibri"/>
              </a:endParaRPr>
            </a:p>
          </p:txBody>
        </p:sp>
        <p:sp>
          <p:nvSpPr>
            <p:cNvPr id="904" name="Google Shape;904;p23"/>
            <p:cNvSpPr txBox="1"/>
            <p:nvPr/>
          </p:nvSpPr>
          <p:spPr>
            <a:xfrm>
              <a:off x="8044935" y="2484728"/>
              <a:ext cx="41470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3F3F3F"/>
                  </a:solidFill>
                  <a:latin typeface="Montserrat"/>
                  <a:ea typeface="Montserrat"/>
                  <a:cs typeface="Montserrat"/>
                  <a:sym typeface="Montserrat"/>
                </a:rPr>
                <a:t>Instead of trying to decrypt an algorithm, it is more effective to look for a vulnerability in the program logic (design) itself</a:t>
              </a:r>
              <a:endParaRPr sz="1000">
                <a:solidFill>
                  <a:srgbClr val="3F3F3F"/>
                </a:solidFill>
                <a:latin typeface="Montserrat"/>
                <a:ea typeface="Montserrat"/>
                <a:cs typeface="Montserrat"/>
                <a:sym typeface="Montserrat"/>
              </a:endParaRPr>
            </a:p>
          </p:txBody>
        </p:sp>
        <p:sp>
          <p:nvSpPr>
            <p:cNvPr id="905" name="Google Shape;905;p23"/>
            <p:cNvSpPr txBox="1"/>
            <p:nvPr/>
          </p:nvSpPr>
          <p:spPr>
            <a:xfrm>
              <a:off x="8032675" y="2145076"/>
              <a:ext cx="364276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rgbClr val="3F3F3F"/>
                  </a:solidFill>
                  <a:latin typeface="Montserrat"/>
                  <a:ea typeface="Montserrat"/>
                  <a:cs typeface="Montserrat"/>
                  <a:sym typeface="Montserrat"/>
                </a:rPr>
                <a:t>Ransomware vulnerable by design</a:t>
              </a:r>
              <a:endParaRPr b="1" sz="1400">
                <a:solidFill>
                  <a:srgbClr val="3F3F3F"/>
                </a:solidFill>
                <a:latin typeface="Montserrat"/>
                <a:ea typeface="Montserrat"/>
                <a:cs typeface="Montserrat"/>
                <a:sym typeface="Montserrat"/>
              </a:endParaRPr>
            </a:p>
          </p:txBody>
        </p:sp>
        <p:cxnSp>
          <p:nvCxnSpPr>
            <p:cNvPr id="906" name="Google Shape;906;p23"/>
            <p:cNvCxnSpPr/>
            <p:nvPr/>
          </p:nvCxnSpPr>
          <p:spPr>
            <a:xfrm>
              <a:off x="8140442" y="2491459"/>
              <a:ext cx="3292653" cy="0"/>
            </a:xfrm>
            <a:prstGeom prst="straightConnector1">
              <a:avLst/>
            </a:prstGeom>
            <a:noFill/>
            <a:ln cap="flat" cmpd="sng" w="12700">
              <a:solidFill>
                <a:schemeClr val="accent3"/>
              </a:solidFill>
              <a:prstDash val="solid"/>
              <a:miter lim="800000"/>
              <a:headEnd len="sm" w="sm" type="none"/>
              <a:tailEnd len="med" w="med" type="oval"/>
            </a:ln>
          </p:spPr>
        </p:cxnSp>
        <p:sp>
          <p:nvSpPr>
            <p:cNvPr id="907" name="Google Shape;907;p23"/>
            <p:cNvSpPr/>
            <p:nvPr/>
          </p:nvSpPr>
          <p:spPr>
            <a:xfrm>
              <a:off x="7500649" y="2349578"/>
              <a:ext cx="238895" cy="283762"/>
            </a:xfrm>
            <a:prstGeom prst="chevron">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08" name="Google Shape;908;p23"/>
          <p:cNvGrpSpPr/>
          <p:nvPr/>
        </p:nvGrpSpPr>
        <p:grpSpPr>
          <a:xfrm>
            <a:off x="7016955" y="3372615"/>
            <a:ext cx="4482143" cy="803182"/>
            <a:chOff x="7194755" y="3464948"/>
            <a:chExt cx="4482143" cy="803182"/>
          </a:xfrm>
        </p:grpSpPr>
        <p:sp>
          <p:nvSpPr>
            <p:cNvPr id="909" name="Google Shape;909;p23"/>
            <p:cNvSpPr/>
            <p:nvPr/>
          </p:nvSpPr>
          <p:spPr>
            <a:xfrm>
              <a:off x="7194755" y="3464948"/>
              <a:ext cx="803182" cy="803182"/>
            </a:xfrm>
            <a:prstGeom prst="donut">
              <a:avLst>
                <a:gd fmla="val 8736"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Calibri"/>
                <a:ea typeface="Calibri"/>
                <a:cs typeface="Calibri"/>
                <a:sym typeface="Calibri"/>
              </a:endParaRPr>
            </a:p>
          </p:txBody>
        </p:sp>
        <p:sp>
          <p:nvSpPr>
            <p:cNvPr id="910" name="Google Shape;910;p23"/>
            <p:cNvSpPr txBox="1"/>
            <p:nvPr/>
          </p:nvSpPr>
          <p:spPr>
            <a:xfrm>
              <a:off x="8044935" y="3859808"/>
              <a:ext cx="36319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3F3F3F"/>
                  </a:solidFill>
                  <a:latin typeface="Montserrat"/>
                  <a:ea typeface="Montserrat"/>
                  <a:cs typeface="Montserrat"/>
                  <a:sym typeface="Montserrat"/>
                </a:rPr>
                <a:t>Nearly half of the tries fail to satisfactorily recover compromised data HelloKitty, BlackCat</a:t>
              </a:r>
              <a:endParaRPr sz="1000">
                <a:solidFill>
                  <a:srgbClr val="3F3F3F"/>
                </a:solidFill>
                <a:latin typeface="Montserrat"/>
                <a:ea typeface="Montserrat"/>
                <a:cs typeface="Montserrat"/>
                <a:sym typeface="Montserrat"/>
              </a:endParaRPr>
            </a:p>
          </p:txBody>
        </p:sp>
        <p:sp>
          <p:nvSpPr>
            <p:cNvPr id="911" name="Google Shape;911;p23"/>
            <p:cNvSpPr txBox="1"/>
            <p:nvPr/>
          </p:nvSpPr>
          <p:spPr>
            <a:xfrm>
              <a:off x="8032675" y="3520156"/>
              <a:ext cx="364276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rgbClr val="3F3F3F"/>
                  </a:solidFill>
                  <a:latin typeface="Montserrat"/>
                  <a:ea typeface="Montserrat"/>
                  <a:cs typeface="Montserrat"/>
                  <a:sym typeface="Montserrat"/>
                </a:rPr>
                <a:t>Effectiveness of recovery</a:t>
              </a:r>
              <a:endParaRPr b="1" sz="1400">
                <a:solidFill>
                  <a:srgbClr val="3F3F3F"/>
                </a:solidFill>
                <a:latin typeface="Montserrat"/>
                <a:ea typeface="Montserrat"/>
                <a:cs typeface="Montserrat"/>
                <a:sym typeface="Montserrat"/>
              </a:endParaRPr>
            </a:p>
          </p:txBody>
        </p:sp>
        <p:cxnSp>
          <p:nvCxnSpPr>
            <p:cNvPr id="912" name="Google Shape;912;p23"/>
            <p:cNvCxnSpPr/>
            <p:nvPr/>
          </p:nvCxnSpPr>
          <p:spPr>
            <a:xfrm>
              <a:off x="8140442" y="3866539"/>
              <a:ext cx="3292653" cy="0"/>
            </a:xfrm>
            <a:prstGeom prst="straightConnector1">
              <a:avLst/>
            </a:prstGeom>
            <a:noFill/>
            <a:ln cap="flat" cmpd="sng" w="12700">
              <a:solidFill>
                <a:schemeClr val="accent3"/>
              </a:solidFill>
              <a:prstDash val="solid"/>
              <a:miter lim="800000"/>
              <a:headEnd len="sm" w="sm" type="none"/>
              <a:tailEnd len="med" w="med" type="oval"/>
            </a:ln>
          </p:spPr>
        </p:cxnSp>
        <p:sp>
          <p:nvSpPr>
            <p:cNvPr id="913" name="Google Shape;913;p23"/>
            <p:cNvSpPr/>
            <p:nvPr/>
          </p:nvSpPr>
          <p:spPr>
            <a:xfrm>
              <a:off x="7500649" y="3724658"/>
              <a:ext cx="238895" cy="283762"/>
            </a:xfrm>
            <a:prstGeom prst="chevron">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14" name="Google Shape;914;p23"/>
          <p:cNvGrpSpPr/>
          <p:nvPr/>
        </p:nvGrpSpPr>
        <p:grpSpPr>
          <a:xfrm>
            <a:off x="7016955" y="4655361"/>
            <a:ext cx="4997245" cy="803182"/>
            <a:chOff x="7194755" y="4655361"/>
            <a:chExt cx="4997245" cy="803182"/>
          </a:xfrm>
        </p:grpSpPr>
        <p:sp>
          <p:nvSpPr>
            <p:cNvPr id="915" name="Google Shape;915;p23"/>
            <p:cNvSpPr/>
            <p:nvPr/>
          </p:nvSpPr>
          <p:spPr>
            <a:xfrm>
              <a:off x="7194755" y="4655361"/>
              <a:ext cx="803182" cy="803182"/>
            </a:xfrm>
            <a:prstGeom prst="donut">
              <a:avLst>
                <a:gd fmla="val 8736"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Calibri"/>
                <a:ea typeface="Calibri"/>
                <a:cs typeface="Calibri"/>
                <a:sym typeface="Calibri"/>
              </a:endParaRPr>
            </a:p>
          </p:txBody>
        </p:sp>
        <p:sp>
          <p:nvSpPr>
            <p:cNvPr id="916" name="Google Shape;916;p23"/>
            <p:cNvSpPr txBox="1"/>
            <p:nvPr/>
          </p:nvSpPr>
          <p:spPr>
            <a:xfrm>
              <a:off x="8044935" y="5050221"/>
              <a:ext cx="41470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3F3F3F"/>
                  </a:solidFill>
                  <a:latin typeface="Montserrat"/>
                  <a:ea typeface="Montserrat"/>
                  <a:cs typeface="Montserrat"/>
                  <a:sym typeface="Montserrat"/>
                </a:rPr>
                <a:t>Still a lot of work to be done before this tool can make a real positive impact on ransomware victims</a:t>
              </a:r>
              <a:endParaRPr sz="1000">
                <a:solidFill>
                  <a:srgbClr val="3F3F3F"/>
                </a:solidFill>
                <a:latin typeface="Montserrat"/>
                <a:ea typeface="Montserrat"/>
                <a:cs typeface="Montserrat"/>
                <a:sym typeface="Montserrat"/>
              </a:endParaRPr>
            </a:p>
          </p:txBody>
        </p:sp>
        <p:sp>
          <p:nvSpPr>
            <p:cNvPr id="917" name="Google Shape;917;p23"/>
            <p:cNvSpPr txBox="1"/>
            <p:nvPr/>
          </p:nvSpPr>
          <p:spPr>
            <a:xfrm>
              <a:off x="8032675" y="4710569"/>
              <a:ext cx="364276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rgbClr val="3F3F3F"/>
                  </a:solidFill>
                  <a:latin typeface="Montserrat"/>
                  <a:ea typeface="Montserrat"/>
                  <a:cs typeface="Montserrat"/>
                  <a:sym typeface="Montserrat"/>
                </a:rPr>
                <a:t>Impact</a:t>
              </a:r>
              <a:endParaRPr b="1" sz="1400">
                <a:solidFill>
                  <a:srgbClr val="3F3F3F"/>
                </a:solidFill>
                <a:latin typeface="Montserrat"/>
                <a:ea typeface="Montserrat"/>
                <a:cs typeface="Montserrat"/>
                <a:sym typeface="Montserrat"/>
              </a:endParaRPr>
            </a:p>
          </p:txBody>
        </p:sp>
        <p:cxnSp>
          <p:nvCxnSpPr>
            <p:cNvPr id="918" name="Google Shape;918;p23"/>
            <p:cNvCxnSpPr/>
            <p:nvPr/>
          </p:nvCxnSpPr>
          <p:spPr>
            <a:xfrm>
              <a:off x="8140442" y="5056952"/>
              <a:ext cx="3292653" cy="0"/>
            </a:xfrm>
            <a:prstGeom prst="straightConnector1">
              <a:avLst/>
            </a:prstGeom>
            <a:noFill/>
            <a:ln cap="flat" cmpd="sng" w="12700">
              <a:solidFill>
                <a:schemeClr val="accent3"/>
              </a:solidFill>
              <a:prstDash val="solid"/>
              <a:miter lim="800000"/>
              <a:headEnd len="sm" w="sm" type="none"/>
              <a:tailEnd len="med" w="med" type="oval"/>
            </a:ln>
          </p:spPr>
        </p:cxnSp>
        <p:sp>
          <p:nvSpPr>
            <p:cNvPr id="919" name="Google Shape;919;p23"/>
            <p:cNvSpPr/>
            <p:nvPr/>
          </p:nvSpPr>
          <p:spPr>
            <a:xfrm>
              <a:off x="7500649" y="4915071"/>
              <a:ext cx="238895" cy="283762"/>
            </a:xfrm>
            <a:prstGeom prst="chevron">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920" name="Google Shape;920;p23"/>
          <p:cNvPicPr preferRelativeResize="0"/>
          <p:nvPr/>
        </p:nvPicPr>
        <p:blipFill>
          <a:blip r:embed="rId6">
            <a:alphaModFix/>
          </a:blip>
          <a:stretch>
            <a:fillRect/>
          </a:stretch>
        </p:blipFill>
        <p:spPr>
          <a:xfrm>
            <a:off x="10878890" y="6150000"/>
            <a:ext cx="1333057" cy="708000"/>
          </a:xfrm>
          <a:prstGeom prst="rect">
            <a:avLst/>
          </a:prstGeom>
          <a:noFill/>
          <a:ln>
            <a:noFill/>
          </a:ln>
        </p:spPr>
      </p:pic>
      <p:sp>
        <p:nvSpPr>
          <p:cNvPr id="921" name="Google Shape;921;p23"/>
          <p:cNvSpPr/>
          <p:nvPr/>
        </p:nvSpPr>
        <p:spPr>
          <a:xfrm>
            <a:off x="387925" y="909050"/>
            <a:ext cx="3405900" cy="19740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latin typeface="Montserrat"/>
                <a:ea typeface="Montserrat"/>
                <a:cs typeface="Montserrat"/>
                <a:sym typeface="Montserrat"/>
              </a:rPr>
              <a:t>Decrypt</a:t>
            </a:r>
            <a:r>
              <a:rPr b="1" lang="en-US" sz="2800">
                <a:latin typeface="Montserrat"/>
                <a:ea typeface="Montserrat"/>
                <a:cs typeface="Montserrat"/>
                <a:sym typeface="Montserrat"/>
              </a:rPr>
              <a:t>?</a:t>
            </a:r>
            <a:endParaRPr b="1" sz="2800">
              <a:latin typeface="Montserrat"/>
              <a:ea typeface="Montserrat"/>
              <a:cs typeface="Montserrat"/>
              <a:sym typeface="Montserrat"/>
            </a:endParaRPr>
          </a:p>
        </p:txBody>
      </p:sp>
      <p:sp>
        <p:nvSpPr>
          <p:cNvPr id="922" name="Google Shape;922;p23"/>
          <p:cNvSpPr/>
          <p:nvPr/>
        </p:nvSpPr>
        <p:spPr>
          <a:xfrm>
            <a:off x="4426525" y="469225"/>
            <a:ext cx="2391300" cy="19410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latin typeface="Montserrat"/>
                <a:ea typeface="Montserrat"/>
                <a:cs typeface="Montserrat"/>
                <a:sym typeface="Montserrat"/>
              </a:rPr>
              <a:t>No, try to find </a:t>
            </a:r>
            <a:r>
              <a:rPr b="1" lang="en-US" sz="2800">
                <a:solidFill>
                  <a:srgbClr val="F05535"/>
                </a:solidFill>
                <a:latin typeface="Montserrat"/>
                <a:ea typeface="Montserrat"/>
                <a:cs typeface="Montserrat"/>
                <a:sym typeface="Montserrat"/>
              </a:rPr>
              <a:t>vuln</a:t>
            </a:r>
            <a:r>
              <a:rPr b="1" lang="en-US" sz="2800">
                <a:latin typeface="Montserrat"/>
                <a:ea typeface="Montserrat"/>
                <a:cs typeface="Montserrat"/>
                <a:sym typeface="Montserrat"/>
              </a:rPr>
              <a:t>!</a:t>
            </a:r>
            <a:endParaRPr b="1" sz="28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24"/>
          <p:cNvSpPr txBox="1"/>
          <p:nvPr/>
        </p:nvSpPr>
        <p:spPr>
          <a:xfrm>
            <a:off x="2838250" y="2192775"/>
            <a:ext cx="7247400" cy="2031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3"/>
              </a:buClr>
              <a:buSzPts val="5400"/>
              <a:buFont typeface="Montserrat"/>
              <a:buNone/>
            </a:pPr>
            <a:r>
              <a:rPr b="1" i="0" lang="en-US" sz="5400" u="none" cap="none" strike="noStrike">
                <a:solidFill>
                  <a:schemeClr val="accent3"/>
                </a:solidFill>
                <a:latin typeface="Montserrat"/>
                <a:ea typeface="Montserrat"/>
                <a:cs typeface="Montserrat"/>
                <a:sym typeface="Montserrat"/>
              </a:rPr>
              <a:t>Thank You!</a:t>
            </a:r>
            <a:endParaRPr/>
          </a:p>
          <a:p>
            <a:pPr indent="0" lvl="0" marL="0" marR="0" rtl="0" algn="ctr">
              <a:lnSpc>
                <a:spcPct val="150000"/>
              </a:lnSpc>
              <a:spcBef>
                <a:spcPts val="0"/>
              </a:spcBef>
              <a:spcAft>
                <a:spcPts val="0"/>
              </a:spcAft>
              <a:buClr>
                <a:srgbClr val="000000"/>
              </a:buClr>
              <a:buSzPts val="1800"/>
              <a:buFont typeface="Montserrat"/>
              <a:buNone/>
            </a:pPr>
            <a:r>
              <a:rPr lang="en-US" sz="1800" u="sng">
                <a:solidFill>
                  <a:schemeClr val="accent3"/>
                </a:solidFill>
                <a:latin typeface="Montserrat"/>
                <a:ea typeface="Montserrat"/>
                <a:cs typeface="Montserrat"/>
                <a:sym typeface="Montserrat"/>
                <a:hlinkClick r:id="rId3">
                  <a:extLst>
                    <a:ext uri="{A12FA001-AC4F-418D-AE19-62706E023703}">
                      <ahyp:hlinkClr val="tx"/>
                    </a:ext>
                  </a:extLst>
                </a:hlinkClick>
              </a:rPr>
              <a:t>https://cocomelonc.github.io</a:t>
            </a:r>
            <a:r>
              <a:rPr lang="en-US" sz="1800">
                <a:latin typeface="Montserrat"/>
                <a:ea typeface="Montserrat"/>
                <a:cs typeface="Montserrat"/>
                <a:sym typeface="Montserrat"/>
              </a:rPr>
              <a:t> </a:t>
            </a:r>
            <a:endParaRPr sz="1800">
              <a:latin typeface="Montserrat"/>
              <a:ea typeface="Montserrat"/>
              <a:cs typeface="Montserrat"/>
              <a:sym typeface="Montserrat"/>
            </a:endParaRPr>
          </a:p>
          <a:p>
            <a:pPr indent="0" lvl="0" marL="0" marR="0" rtl="0" algn="ctr">
              <a:lnSpc>
                <a:spcPct val="150000"/>
              </a:lnSpc>
              <a:spcBef>
                <a:spcPts val="0"/>
              </a:spcBef>
              <a:spcAft>
                <a:spcPts val="0"/>
              </a:spcAft>
              <a:buClr>
                <a:srgbClr val="000000"/>
              </a:buClr>
              <a:buSzPts val="1800"/>
              <a:buFont typeface="Montserrat"/>
              <a:buNone/>
            </a:pPr>
            <a:r>
              <a:rPr lang="en-US" sz="1800" u="sng">
                <a:solidFill>
                  <a:schemeClr val="accent3"/>
                </a:solidFill>
                <a:latin typeface="Montserrat"/>
                <a:ea typeface="Montserrat"/>
                <a:cs typeface="Montserrat"/>
                <a:sym typeface="Montserrat"/>
                <a:hlinkClick r:id="rId4">
                  <a:extLst>
                    <a:ext uri="{A12FA001-AC4F-418D-AE19-62706E023703}">
                      <ahyp:hlinkClr val="tx"/>
                    </a:ext>
                  </a:extLst>
                </a:hlinkClick>
              </a:rPr>
              <a:t>https://twitter.com/cocomelonckz</a:t>
            </a:r>
            <a:r>
              <a:rPr lang="en-US" sz="1800">
                <a:solidFill>
                  <a:schemeClr val="accent3"/>
                </a:solidFill>
                <a:latin typeface="Montserrat"/>
                <a:ea typeface="Montserrat"/>
                <a:cs typeface="Montserrat"/>
                <a:sym typeface="Montserrat"/>
              </a:rPr>
              <a:t> </a:t>
            </a:r>
            <a:endParaRPr sz="1800">
              <a:solidFill>
                <a:schemeClr val="accent3"/>
              </a:solidFill>
              <a:latin typeface="Montserrat"/>
              <a:ea typeface="Montserrat"/>
              <a:cs typeface="Montserrat"/>
              <a:sym typeface="Montserrat"/>
            </a:endParaRPr>
          </a:p>
          <a:p>
            <a:pPr indent="0" lvl="0" marL="0" marR="0" rtl="0" algn="ctr">
              <a:lnSpc>
                <a:spcPct val="150000"/>
              </a:lnSpc>
              <a:spcBef>
                <a:spcPts val="0"/>
              </a:spcBef>
              <a:spcAft>
                <a:spcPts val="0"/>
              </a:spcAft>
              <a:buClr>
                <a:srgbClr val="000000"/>
              </a:buClr>
              <a:buSzPts val="1800"/>
              <a:buFont typeface="Montserrat"/>
              <a:buNone/>
            </a:pPr>
            <a:r>
              <a:rPr lang="en-US" sz="1800" u="sng">
                <a:solidFill>
                  <a:schemeClr val="accent3"/>
                </a:solidFill>
                <a:latin typeface="Montserrat"/>
                <a:ea typeface="Montserrat"/>
                <a:cs typeface="Montserrat"/>
                <a:sym typeface="Montserrat"/>
                <a:hlinkClick r:id="rId5">
                  <a:extLst>
                    <a:ext uri="{A12FA001-AC4F-418D-AE19-62706E023703}">
                      <ahyp:hlinkClr val="tx"/>
                    </a:ext>
                  </a:extLst>
                </a:hlinkClick>
              </a:rPr>
              <a:t>https://www.linkedin.com/in/zhassulan-zhussupov-5a347419b/</a:t>
            </a:r>
            <a:r>
              <a:rPr lang="en-US" sz="1800">
                <a:solidFill>
                  <a:schemeClr val="accent3"/>
                </a:solidFill>
                <a:latin typeface="Montserrat"/>
                <a:ea typeface="Montserrat"/>
                <a:cs typeface="Montserrat"/>
                <a:sym typeface="Montserrat"/>
              </a:rPr>
              <a:t> </a:t>
            </a:r>
            <a:endParaRPr sz="1800">
              <a:solidFill>
                <a:schemeClr val="accent3"/>
              </a:solidFill>
              <a:latin typeface="Montserrat"/>
              <a:ea typeface="Montserrat"/>
              <a:cs typeface="Montserrat"/>
              <a:sym typeface="Montserrat"/>
            </a:endParaRPr>
          </a:p>
        </p:txBody>
      </p:sp>
      <p:sp>
        <p:nvSpPr>
          <p:cNvPr id="928" name="Google Shape;928;p24"/>
          <p:cNvSpPr/>
          <p:nvPr/>
        </p:nvSpPr>
        <p:spPr>
          <a:xfrm rot="-5400000">
            <a:off x="10640897" y="5268640"/>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29" name="Google Shape;929;p24"/>
          <p:cNvPicPr preferRelativeResize="0"/>
          <p:nvPr/>
        </p:nvPicPr>
        <p:blipFill>
          <a:blip r:embed="rId6">
            <a:alphaModFix/>
          </a:blip>
          <a:stretch>
            <a:fillRect/>
          </a:stretch>
        </p:blipFill>
        <p:spPr>
          <a:xfrm>
            <a:off x="10878890" y="6150000"/>
            <a:ext cx="1333057" cy="708000"/>
          </a:xfrm>
          <a:prstGeom prst="rect">
            <a:avLst/>
          </a:prstGeom>
          <a:noFill/>
          <a:ln>
            <a:noFill/>
          </a:ln>
        </p:spPr>
      </p:pic>
      <p:grpSp>
        <p:nvGrpSpPr>
          <p:cNvPr id="930" name="Google Shape;930;p24"/>
          <p:cNvGrpSpPr/>
          <p:nvPr/>
        </p:nvGrpSpPr>
        <p:grpSpPr>
          <a:xfrm flipH="1" rot="-5400000">
            <a:off x="11076076" y="-53065"/>
            <a:ext cx="1062858" cy="1168989"/>
            <a:chOff x="-1" y="5686714"/>
            <a:chExt cx="1062858" cy="1168989"/>
          </a:xfrm>
        </p:grpSpPr>
        <p:sp>
          <p:nvSpPr>
            <p:cNvPr id="931" name="Google Shape;931;p24"/>
            <p:cNvSpPr/>
            <p:nvPr/>
          </p:nvSpPr>
          <p:spPr>
            <a:xfrm>
              <a:off x="-1" y="5686714"/>
              <a:ext cx="310331" cy="170679"/>
            </a:xfrm>
            <a:custGeom>
              <a:rect b="b" l="l" r="r" t="t"/>
              <a:pathLst>
                <a:path extrusionOk="0" h="170679" w="310331">
                  <a:moveTo>
                    <a:pt x="223150" y="0"/>
                  </a:moveTo>
                  <a:cubicBezTo>
                    <a:pt x="252624" y="994"/>
                    <a:pt x="281685" y="3429"/>
                    <a:pt x="310331" y="7269"/>
                  </a:cubicBezTo>
                  <a:lnTo>
                    <a:pt x="0" y="170679"/>
                  </a:lnTo>
                  <a:lnTo>
                    <a:pt x="0" y="117501"/>
                  </a:lnTo>
                  <a:lnTo>
                    <a:pt x="2231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2" name="Google Shape;932;p24"/>
            <p:cNvSpPr/>
            <p:nvPr/>
          </p:nvSpPr>
          <p:spPr>
            <a:xfrm>
              <a:off x="-1" y="5695388"/>
              <a:ext cx="66015" cy="34761"/>
            </a:xfrm>
            <a:custGeom>
              <a:rect b="b" l="l" r="r" t="t"/>
              <a:pathLst>
                <a:path extrusionOk="0" h="34761" w="66015">
                  <a:moveTo>
                    <a:pt x="66015" y="0"/>
                  </a:moveTo>
                  <a:lnTo>
                    <a:pt x="0" y="34761"/>
                  </a:lnTo>
                  <a:lnTo>
                    <a:pt x="0" y="14459"/>
                  </a:lnTo>
                  <a:lnTo>
                    <a:pt x="6601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3" name="Google Shape;933;p24"/>
            <p:cNvSpPr/>
            <p:nvPr/>
          </p:nvSpPr>
          <p:spPr>
            <a:xfrm>
              <a:off x="-1" y="5713974"/>
              <a:ext cx="476991" cy="270671"/>
            </a:xfrm>
            <a:custGeom>
              <a:rect b="b" l="l" r="r" t="t"/>
              <a:pathLst>
                <a:path extrusionOk="0" h="270671" w="476991">
                  <a:moveTo>
                    <a:pt x="413057" y="0"/>
                  </a:moveTo>
                  <a:lnTo>
                    <a:pt x="476991" y="19506"/>
                  </a:lnTo>
                  <a:lnTo>
                    <a:pt x="0" y="270671"/>
                  </a:lnTo>
                  <a:lnTo>
                    <a:pt x="0" y="217497"/>
                  </a:lnTo>
                  <a:lnTo>
                    <a:pt x="4130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4" name="Google Shape;934;p24"/>
            <p:cNvSpPr/>
            <p:nvPr/>
          </p:nvSpPr>
          <p:spPr>
            <a:xfrm>
              <a:off x="-1" y="5765541"/>
              <a:ext cx="608706" cy="346333"/>
            </a:xfrm>
            <a:custGeom>
              <a:rect b="b" l="l" r="r" t="t"/>
              <a:pathLst>
                <a:path extrusionOk="0" h="346333" w="608706">
                  <a:moveTo>
                    <a:pt x="556767" y="0"/>
                  </a:moveTo>
                  <a:lnTo>
                    <a:pt x="608706" y="25813"/>
                  </a:lnTo>
                  <a:lnTo>
                    <a:pt x="0" y="346333"/>
                  </a:lnTo>
                  <a:lnTo>
                    <a:pt x="0" y="293172"/>
                  </a:lnTo>
                  <a:lnTo>
                    <a:pt x="55676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 name="Google Shape;935;p24"/>
            <p:cNvSpPr/>
            <p:nvPr/>
          </p:nvSpPr>
          <p:spPr>
            <a:xfrm>
              <a:off x="-1" y="5830954"/>
              <a:ext cx="717166" cy="408153"/>
            </a:xfrm>
            <a:custGeom>
              <a:rect b="b" l="l" r="r" t="t"/>
              <a:pathLst>
                <a:path extrusionOk="0" h="408153" w="717166">
                  <a:moveTo>
                    <a:pt x="674110" y="0"/>
                  </a:moveTo>
                  <a:cubicBezTo>
                    <a:pt x="688794" y="9737"/>
                    <a:pt x="703146" y="19920"/>
                    <a:pt x="717166" y="30514"/>
                  </a:cubicBezTo>
                  <a:lnTo>
                    <a:pt x="0" y="408153"/>
                  </a:lnTo>
                  <a:lnTo>
                    <a:pt x="0" y="354965"/>
                  </a:lnTo>
                  <a:lnTo>
                    <a:pt x="67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6" name="Google Shape;936;p24"/>
            <p:cNvSpPr/>
            <p:nvPr/>
          </p:nvSpPr>
          <p:spPr>
            <a:xfrm>
              <a:off x="-1" y="5906657"/>
              <a:ext cx="808280" cy="459691"/>
            </a:xfrm>
            <a:custGeom>
              <a:rect b="b" l="l" r="r" t="t"/>
              <a:pathLst>
                <a:path extrusionOk="0" h="459691" w="808280">
                  <a:moveTo>
                    <a:pt x="771995" y="0"/>
                  </a:moveTo>
                  <a:lnTo>
                    <a:pt x="772006" y="0"/>
                  </a:lnTo>
                  <a:cubicBezTo>
                    <a:pt x="784386" y="11074"/>
                    <a:pt x="796551" y="22354"/>
                    <a:pt x="808280" y="34080"/>
                  </a:cubicBezTo>
                  <a:lnTo>
                    <a:pt x="0" y="459691"/>
                  </a:lnTo>
                  <a:lnTo>
                    <a:pt x="0" y="406519"/>
                  </a:lnTo>
                  <a:lnTo>
                    <a:pt x="77199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7" name="Google Shape;937;p24"/>
            <p:cNvSpPr/>
            <p:nvPr/>
          </p:nvSpPr>
          <p:spPr>
            <a:xfrm>
              <a:off x="-1" y="5990657"/>
              <a:ext cx="884338" cy="502937"/>
            </a:xfrm>
            <a:custGeom>
              <a:rect b="b" l="l" r="r" t="t"/>
              <a:pathLst>
                <a:path extrusionOk="0" h="502937" w="884338">
                  <a:moveTo>
                    <a:pt x="854110" y="0"/>
                  </a:moveTo>
                  <a:lnTo>
                    <a:pt x="854120" y="0"/>
                  </a:lnTo>
                  <a:cubicBezTo>
                    <a:pt x="864512" y="12171"/>
                    <a:pt x="874630" y="24549"/>
                    <a:pt x="884339" y="37268"/>
                  </a:cubicBezTo>
                  <a:lnTo>
                    <a:pt x="0" y="502938"/>
                  </a:lnTo>
                  <a:lnTo>
                    <a:pt x="0" y="449746"/>
                  </a:lnTo>
                  <a:lnTo>
                    <a:pt x="85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 name="Google Shape;938;p24"/>
            <p:cNvSpPr/>
            <p:nvPr/>
          </p:nvSpPr>
          <p:spPr>
            <a:xfrm>
              <a:off x="-1" y="6081960"/>
              <a:ext cx="947003" cy="538865"/>
            </a:xfrm>
            <a:custGeom>
              <a:rect b="b" l="l" r="r" t="t"/>
              <a:pathLst>
                <a:path extrusionOk="0" h="538865" w="947003">
                  <a:moveTo>
                    <a:pt x="922390" y="0"/>
                  </a:moveTo>
                  <a:lnTo>
                    <a:pt x="922400" y="0"/>
                  </a:lnTo>
                  <a:cubicBezTo>
                    <a:pt x="930951" y="13165"/>
                    <a:pt x="939152" y="26571"/>
                    <a:pt x="947003" y="40217"/>
                  </a:cubicBezTo>
                  <a:lnTo>
                    <a:pt x="0" y="538865"/>
                  </a:lnTo>
                  <a:lnTo>
                    <a:pt x="0" y="485690"/>
                  </a:lnTo>
                  <a:lnTo>
                    <a:pt x="92239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 name="Google Shape;939;p24"/>
            <p:cNvSpPr/>
            <p:nvPr/>
          </p:nvSpPr>
          <p:spPr>
            <a:xfrm>
              <a:off x="-1" y="6180057"/>
              <a:ext cx="996893" cy="568012"/>
            </a:xfrm>
            <a:custGeom>
              <a:rect b="b" l="l" r="r" t="t"/>
              <a:pathLst>
                <a:path extrusionOk="0" h="568012" w="996893">
                  <a:moveTo>
                    <a:pt x="977750" y="0"/>
                  </a:moveTo>
                  <a:lnTo>
                    <a:pt x="996893" y="43091"/>
                  </a:lnTo>
                  <a:lnTo>
                    <a:pt x="0" y="568012"/>
                  </a:lnTo>
                  <a:lnTo>
                    <a:pt x="0" y="514836"/>
                  </a:lnTo>
                  <a:lnTo>
                    <a:pt x="9777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 name="Google Shape;940;p24"/>
            <p:cNvSpPr/>
            <p:nvPr/>
          </p:nvSpPr>
          <p:spPr>
            <a:xfrm>
              <a:off x="-1" y="6285171"/>
              <a:ext cx="1033424" cy="570532"/>
            </a:xfrm>
            <a:custGeom>
              <a:rect b="b" l="l" r="r" t="t"/>
              <a:pathLst>
                <a:path extrusionOk="0" h="570532" w="1033424">
                  <a:moveTo>
                    <a:pt x="1019727" y="0"/>
                  </a:moveTo>
                  <a:cubicBezTo>
                    <a:pt x="1024681" y="15154"/>
                    <a:pt x="1029289" y="30480"/>
                    <a:pt x="1033424" y="45977"/>
                  </a:cubicBezTo>
                  <a:lnTo>
                    <a:pt x="37244" y="570532"/>
                  </a:lnTo>
                  <a:lnTo>
                    <a:pt x="0" y="570532"/>
                  </a:lnTo>
                  <a:lnTo>
                    <a:pt x="0" y="536961"/>
                  </a:lnTo>
                  <a:lnTo>
                    <a:pt x="101972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 name="Google Shape;941;p24"/>
            <p:cNvSpPr/>
            <p:nvPr/>
          </p:nvSpPr>
          <p:spPr>
            <a:xfrm>
              <a:off x="177886" y="6397423"/>
              <a:ext cx="877905" cy="458280"/>
            </a:xfrm>
            <a:custGeom>
              <a:rect b="b" l="l" r="r" t="t"/>
              <a:pathLst>
                <a:path extrusionOk="0" h="458280" w="877905">
                  <a:moveTo>
                    <a:pt x="870324" y="0"/>
                  </a:moveTo>
                  <a:cubicBezTo>
                    <a:pt x="873314" y="16217"/>
                    <a:pt x="875834" y="32640"/>
                    <a:pt x="877905" y="49165"/>
                  </a:cubicBezTo>
                  <a:lnTo>
                    <a:pt x="100977" y="458280"/>
                  </a:lnTo>
                  <a:lnTo>
                    <a:pt x="0" y="458280"/>
                  </a:lnTo>
                  <a:lnTo>
                    <a:pt x="870324"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2" name="Google Shape;942;p24"/>
            <p:cNvSpPr/>
            <p:nvPr/>
          </p:nvSpPr>
          <p:spPr>
            <a:xfrm>
              <a:off x="419530" y="6517457"/>
              <a:ext cx="643327" cy="338246"/>
            </a:xfrm>
            <a:custGeom>
              <a:rect b="b" l="l" r="r" t="t"/>
              <a:pathLst>
                <a:path extrusionOk="0" h="338246" w="643327">
                  <a:moveTo>
                    <a:pt x="642357" y="0"/>
                  </a:moveTo>
                  <a:cubicBezTo>
                    <a:pt x="642909" y="12720"/>
                    <a:pt x="643327" y="25508"/>
                    <a:pt x="643327" y="38400"/>
                  </a:cubicBezTo>
                  <a:cubicBezTo>
                    <a:pt x="643327" y="43234"/>
                    <a:pt x="643039" y="48034"/>
                    <a:pt x="642964" y="52868"/>
                  </a:cubicBezTo>
                  <a:lnTo>
                    <a:pt x="100981" y="338246"/>
                  </a:lnTo>
                  <a:lnTo>
                    <a:pt x="0" y="338246"/>
                  </a:lnTo>
                  <a:lnTo>
                    <a:pt x="6423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3" name="Google Shape;943;p24"/>
            <p:cNvSpPr/>
            <p:nvPr/>
          </p:nvSpPr>
          <p:spPr>
            <a:xfrm>
              <a:off x="661173" y="6646680"/>
              <a:ext cx="396960" cy="209022"/>
            </a:xfrm>
            <a:custGeom>
              <a:rect b="b" l="l" r="r" t="t"/>
              <a:pathLst>
                <a:path extrusionOk="0" h="209022" w="396960">
                  <a:moveTo>
                    <a:pt x="396960" y="0"/>
                  </a:moveTo>
                  <a:cubicBezTo>
                    <a:pt x="394954" y="19371"/>
                    <a:pt x="392112" y="38468"/>
                    <a:pt x="388855" y="57428"/>
                  </a:cubicBezTo>
                  <a:lnTo>
                    <a:pt x="100959" y="209023"/>
                  </a:lnTo>
                  <a:lnTo>
                    <a:pt x="0" y="209023"/>
                  </a:lnTo>
                  <a:lnTo>
                    <a:pt x="39696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4" name="Google Shape;944;p24"/>
            <p:cNvSpPr/>
            <p:nvPr/>
          </p:nvSpPr>
          <p:spPr>
            <a:xfrm>
              <a:off x="902813" y="6788040"/>
              <a:ext cx="128501" cy="67663"/>
            </a:xfrm>
            <a:custGeom>
              <a:rect b="b" l="l" r="r" t="t"/>
              <a:pathLst>
                <a:path extrusionOk="0" h="67663" w="128501">
                  <a:moveTo>
                    <a:pt x="128501" y="0"/>
                  </a:moveTo>
                  <a:cubicBezTo>
                    <a:pt x="122525" y="21565"/>
                    <a:pt x="115915" y="42891"/>
                    <a:pt x="108365" y="63771"/>
                  </a:cubicBezTo>
                  <a:lnTo>
                    <a:pt x="100974" y="67663"/>
                  </a:lnTo>
                  <a:lnTo>
                    <a:pt x="0" y="67663"/>
                  </a:lnTo>
                  <a:lnTo>
                    <a:pt x="12850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45" name="Google Shape;945;p24"/>
          <p:cNvSpPr/>
          <p:nvPr/>
        </p:nvSpPr>
        <p:spPr>
          <a:xfrm>
            <a:off x="0" y="5025394"/>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46" name="Google Shape;946;p24"/>
          <p:cNvGrpSpPr/>
          <p:nvPr/>
        </p:nvGrpSpPr>
        <p:grpSpPr>
          <a:xfrm flipH="1" rot="10800000">
            <a:off x="1" y="0"/>
            <a:ext cx="1062858" cy="1168989"/>
            <a:chOff x="-1" y="5686714"/>
            <a:chExt cx="1062858" cy="1168989"/>
          </a:xfrm>
        </p:grpSpPr>
        <p:sp>
          <p:nvSpPr>
            <p:cNvPr id="947" name="Google Shape;947;p24"/>
            <p:cNvSpPr/>
            <p:nvPr/>
          </p:nvSpPr>
          <p:spPr>
            <a:xfrm>
              <a:off x="-1" y="5686714"/>
              <a:ext cx="310331" cy="170679"/>
            </a:xfrm>
            <a:custGeom>
              <a:rect b="b" l="l" r="r" t="t"/>
              <a:pathLst>
                <a:path extrusionOk="0" h="170679" w="310331">
                  <a:moveTo>
                    <a:pt x="223150" y="0"/>
                  </a:moveTo>
                  <a:cubicBezTo>
                    <a:pt x="252624" y="994"/>
                    <a:pt x="281685" y="3429"/>
                    <a:pt x="310331" y="7269"/>
                  </a:cubicBezTo>
                  <a:lnTo>
                    <a:pt x="0" y="170679"/>
                  </a:lnTo>
                  <a:lnTo>
                    <a:pt x="0" y="117501"/>
                  </a:lnTo>
                  <a:lnTo>
                    <a:pt x="2231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8" name="Google Shape;948;p24"/>
            <p:cNvSpPr/>
            <p:nvPr/>
          </p:nvSpPr>
          <p:spPr>
            <a:xfrm>
              <a:off x="-1" y="5695388"/>
              <a:ext cx="66015" cy="34761"/>
            </a:xfrm>
            <a:custGeom>
              <a:rect b="b" l="l" r="r" t="t"/>
              <a:pathLst>
                <a:path extrusionOk="0" h="34761" w="66015">
                  <a:moveTo>
                    <a:pt x="66015" y="0"/>
                  </a:moveTo>
                  <a:lnTo>
                    <a:pt x="0" y="34761"/>
                  </a:lnTo>
                  <a:lnTo>
                    <a:pt x="0" y="14459"/>
                  </a:lnTo>
                  <a:lnTo>
                    <a:pt x="6601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9" name="Google Shape;949;p24"/>
            <p:cNvSpPr/>
            <p:nvPr/>
          </p:nvSpPr>
          <p:spPr>
            <a:xfrm>
              <a:off x="-1" y="5713974"/>
              <a:ext cx="476991" cy="270671"/>
            </a:xfrm>
            <a:custGeom>
              <a:rect b="b" l="l" r="r" t="t"/>
              <a:pathLst>
                <a:path extrusionOk="0" h="270671" w="476991">
                  <a:moveTo>
                    <a:pt x="413057" y="0"/>
                  </a:moveTo>
                  <a:lnTo>
                    <a:pt x="476991" y="19506"/>
                  </a:lnTo>
                  <a:lnTo>
                    <a:pt x="0" y="270671"/>
                  </a:lnTo>
                  <a:lnTo>
                    <a:pt x="0" y="217497"/>
                  </a:lnTo>
                  <a:lnTo>
                    <a:pt x="4130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0" name="Google Shape;950;p24"/>
            <p:cNvSpPr/>
            <p:nvPr/>
          </p:nvSpPr>
          <p:spPr>
            <a:xfrm>
              <a:off x="-1" y="5765541"/>
              <a:ext cx="608706" cy="346333"/>
            </a:xfrm>
            <a:custGeom>
              <a:rect b="b" l="l" r="r" t="t"/>
              <a:pathLst>
                <a:path extrusionOk="0" h="346333" w="608706">
                  <a:moveTo>
                    <a:pt x="556767" y="0"/>
                  </a:moveTo>
                  <a:lnTo>
                    <a:pt x="608706" y="25813"/>
                  </a:lnTo>
                  <a:lnTo>
                    <a:pt x="0" y="346333"/>
                  </a:lnTo>
                  <a:lnTo>
                    <a:pt x="0" y="293172"/>
                  </a:lnTo>
                  <a:lnTo>
                    <a:pt x="55676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1" name="Google Shape;951;p24"/>
            <p:cNvSpPr/>
            <p:nvPr/>
          </p:nvSpPr>
          <p:spPr>
            <a:xfrm>
              <a:off x="-1" y="5830954"/>
              <a:ext cx="717166" cy="408153"/>
            </a:xfrm>
            <a:custGeom>
              <a:rect b="b" l="l" r="r" t="t"/>
              <a:pathLst>
                <a:path extrusionOk="0" h="408153" w="717166">
                  <a:moveTo>
                    <a:pt x="674110" y="0"/>
                  </a:moveTo>
                  <a:cubicBezTo>
                    <a:pt x="688794" y="9737"/>
                    <a:pt x="703146" y="19920"/>
                    <a:pt x="717166" y="30514"/>
                  </a:cubicBezTo>
                  <a:lnTo>
                    <a:pt x="0" y="408153"/>
                  </a:lnTo>
                  <a:lnTo>
                    <a:pt x="0" y="354965"/>
                  </a:lnTo>
                  <a:lnTo>
                    <a:pt x="67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2" name="Google Shape;952;p24"/>
            <p:cNvSpPr/>
            <p:nvPr/>
          </p:nvSpPr>
          <p:spPr>
            <a:xfrm>
              <a:off x="-1" y="5906657"/>
              <a:ext cx="808280" cy="459691"/>
            </a:xfrm>
            <a:custGeom>
              <a:rect b="b" l="l" r="r" t="t"/>
              <a:pathLst>
                <a:path extrusionOk="0" h="459691" w="808280">
                  <a:moveTo>
                    <a:pt x="771995" y="0"/>
                  </a:moveTo>
                  <a:lnTo>
                    <a:pt x="772006" y="0"/>
                  </a:lnTo>
                  <a:cubicBezTo>
                    <a:pt x="784386" y="11074"/>
                    <a:pt x="796551" y="22354"/>
                    <a:pt x="808280" y="34080"/>
                  </a:cubicBezTo>
                  <a:lnTo>
                    <a:pt x="0" y="459691"/>
                  </a:lnTo>
                  <a:lnTo>
                    <a:pt x="0" y="406519"/>
                  </a:lnTo>
                  <a:lnTo>
                    <a:pt x="77199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3" name="Google Shape;953;p24"/>
            <p:cNvSpPr/>
            <p:nvPr/>
          </p:nvSpPr>
          <p:spPr>
            <a:xfrm>
              <a:off x="-1" y="5990657"/>
              <a:ext cx="884338" cy="502937"/>
            </a:xfrm>
            <a:custGeom>
              <a:rect b="b" l="l" r="r" t="t"/>
              <a:pathLst>
                <a:path extrusionOk="0" h="502937" w="884338">
                  <a:moveTo>
                    <a:pt x="854110" y="0"/>
                  </a:moveTo>
                  <a:lnTo>
                    <a:pt x="854120" y="0"/>
                  </a:lnTo>
                  <a:cubicBezTo>
                    <a:pt x="864512" y="12171"/>
                    <a:pt x="874630" y="24549"/>
                    <a:pt x="884339" y="37268"/>
                  </a:cubicBezTo>
                  <a:lnTo>
                    <a:pt x="0" y="502938"/>
                  </a:lnTo>
                  <a:lnTo>
                    <a:pt x="0" y="449746"/>
                  </a:lnTo>
                  <a:lnTo>
                    <a:pt x="85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 name="Google Shape;954;p24"/>
            <p:cNvSpPr/>
            <p:nvPr/>
          </p:nvSpPr>
          <p:spPr>
            <a:xfrm>
              <a:off x="-1" y="6081960"/>
              <a:ext cx="947003" cy="538865"/>
            </a:xfrm>
            <a:custGeom>
              <a:rect b="b" l="l" r="r" t="t"/>
              <a:pathLst>
                <a:path extrusionOk="0" h="538865" w="947003">
                  <a:moveTo>
                    <a:pt x="922390" y="0"/>
                  </a:moveTo>
                  <a:lnTo>
                    <a:pt x="922400" y="0"/>
                  </a:lnTo>
                  <a:cubicBezTo>
                    <a:pt x="930951" y="13165"/>
                    <a:pt x="939152" y="26571"/>
                    <a:pt x="947003" y="40217"/>
                  </a:cubicBezTo>
                  <a:lnTo>
                    <a:pt x="0" y="538865"/>
                  </a:lnTo>
                  <a:lnTo>
                    <a:pt x="0" y="485690"/>
                  </a:lnTo>
                  <a:lnTo>
                    <a:pt x="92239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 name="Google Shape;955;p24"/>
            <p:cNvSpPr/>
            <p:nvPr/>
          </p:nvSpPr>
          <p:spPr>
            <a:xfrm>
              <a:off x="-1" y="6180057"/>
              <a:ext cx="996893" cy="568012"/>
            </a:xfrm>
            <a:custGeom>
              <a:rect b="b" l="l" r="r" t="t"/>
              <a:pathLst>
                <a:path extrusionOk="0" h="568012" w="996893">
                  <a:moveTo>
                    <a:pt x="977750" y="0"/>
                  </a:moveTo>
                  <a:lnTo>
                    <a:pt x="996893" y="43091"/>
                  </a:lnTo>
                  <a:lnTo>
                    <a:pt x="0" y="568012"/>
                  </a:lnTo>
                  <a:lnTo>
                    <a:pt x="0" y="514836"/>
                  </a:lnTo>
                  <a:lnTo>
                    <a:pt x="9777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6" name="Google Shape;956;p24"/>
            <p:cNvSpPr/>
            <p:nvPr/>
          </p:nvSpPr>
          <p:spPr>
            <a:xfrm>
              <a:off x="-1" y="6285171"/>
              <a:ext cx="1033424" cy="570532"/>
            </a:xfrm>
            <a:custGeom>
              <a:rect b="b" l="l" r="r" t="t"/>
              <a:pathLst>
                <a:path extrusionOk="0" h="570532" w="1033424">
                  <a:moveTo>
                    <a:pt x="1019727" y="0"/>
                  </a:moveTo>
                  <a:cubicBezTo>
                    <a:pt x="1024681" y="15154"/>
                    <a:pt x="1029289" y="30480"/>
                    <a:pt x="1033424" y="45977"/>
                  </a:cubicBezTo>
                  <a:lnTo>
                    <a:pt x="37244" y="570532"/>
                  </a:lnTo>
                  <a:lnTo>
                    <a:pt x="0" y="570532"/>
                  </a:lnTo>
                  <a:lnTo>
                    <a:pt x="0" y="536961"/>
                  </a:lnTo>
                  <a:lnTo>
                    <a:pt x="101972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7" name="Google Shape;957;p24"/>
            <p:cNvSpPr/>
            <p:nvPr/>
          </p:nvSpPr>
          <p:spPr>
            <a:xfrm>
              <a:off x="177886" y="6397423"/>
              <a:ext cx="877905" cy="458280"/>
            </a:xfrm>
            <a:custGeom>
              <a:rect b="b" l="l" r="r" t="t"/>
              <a:pathLst>
                <a:path extrusionOk="0" h="458280" w="877905">
                  <a:moveTo>
                    <a:pt x="870324" y="0"/>
                  </a:moveTo>
                  <a:cubicBezTo>
                    <a:pt x="873314" y="16217"/>
                    <a:pt x="875834" y="32640"/>
                    <a:pt x="877905" y="49165"/>
                  </a:cubicBezTo>
                  <a:lnTo>
                    <a:pt x="100977" y="458280"/>
                  </a:lnTo>
                  <a:lnTo>
                    <a:pt x="0" y="458280"/>
                  </a:lnTo>
                  <a:lnTo>
                    <a:pt x="870324"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8" name="Google Shape;958;p24"/>
            <p:cNvSpPr/>
            <p:nvPr/>
          </p:nvSpPr>
          <p:spPr>
            <a:xfrm>
              <a:off x="419530" y="6517457"/>
              <a:ext cx="643327" cy="338246"/>
            </a:xfrm>
            <a:custGeom>
              <a:rect b="b" l="l" r="r" t="t"/>
              <a:pathLst>
                <a:path extrusionOk="0" h="338246" w="643327">
                  <a:moveTo>
                    <a:pt x="642357" y="0"/>
                  </a:moveTo>
                  <a:cubicBezTo>
                    <a:pt x="642909" y="12720"/>
                    <a:pt x="643327" y="25508"/>
                    <a:pt x="643327" y="38400"/>
                  </a:cubicBezTo>
                  <a:cubicBezTo>
                    <a:pt x="643327" y="43234"/>
                    <a:pt x="643039" y="48034"/>
                    <a:pt x="642964" y="52868"/>
                  </a:cubicBezTo>
                  <a:lnTo>
                    <a:pt x="100981" y="338246"/>
                  </a:lnTo>
                  <a:lnTo>
                    <a:pt x="0" y="338246"/>
                  </a:lnTo>
                  <a:lnTo>
                    <a:pt x="6423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9" name="Google Shape;959;p24"/>
            <p:cNvSpPr/>
            <p:nvPr/>
          </p:nvSpPr>
          <p:spPr>
            <a:xfrm>
              <a:off x="661173" y="6646680"/>
              <a:ext cx="396960" cy="209022"/>
            </a:xfrm>
            <a:custGeom>
              <a:rect b="b" l="l" r="r" t="t"/>
              <a:pathLst>
                <a:path extrusionOk="0" h="209022" w="396960">
                  <a:moveTo>
                    <a:pt x="396960" y="0"/>
                  </a:moveTo>
                  <a:cubicBezTo>
                    <a:pt x="394954" y="19371"/>
                    <a:pt x="392112" y="38468"/>
                    <a:pt x="388855" y="57428"/>
                  </a:cubicBezTo>
                  <a:lnTo>
                    <a:pt x="100959" y="209023"/>
                  </a:lnTo>
                  <a:lnTo>
                    <a:pt x="0" y="209023"/>
                  </a:lnTo>
                  <a:lnTo>
                    <a:pt x="39696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 name="Google Shape;960;p24"/>
            <p:cNvSpPr/>
            <p:nvPr/>
          </p:nvSpPr>
          <p:spPr>
            <a:xfrm>
              <a:off x="902813" y="6788040"/>
              <a:ext cx="128501" cy="67663"/>
            </a:xfrm>
            <a:custGeom>
              <a:rect b="b" l="l" r="r" t="t"/>
              <a:pathLst>
                <a:path extrusionOk="0" h="67663" w="128501">
                  <a:moveTo>
                    <a:pt x="128501" y="0"/>
                  </a:moveTo>
                  <a:cubicBezTo>
                    <a:pt x="122525" y="21565"/>
                    <a:pt x="115915" y="42891"/>
                    <a:pt x="108365" y="63771"/>
                  </a:cubicBezTo>
                  <a:lnTo>
                    <a:pt x="100974" y="67663"/>
                  </a:lnTo>
                  <a:lnTo>
                    <a:pt x="0" y="67663"/>
                  </a:lnTo>
                  <a:lnTo>
                    <a:pt x="12850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descr="A picture containing black, darkness&#10;&#10;Description automatically generated" id="127" name="Google Shape;127;p6"/>
          <p:cNvPicPr preferRelativeResize="0"/>
          <p:nvPr/>
        </p:nvPicPr>
        <p:blipFill rotWithShape="1">
          <a:blip r:embed="rId3">
            <a:alphaModFix amt="11000"/>
          </a:blip>
          <a:srcRect b="0" l="0" r="0" t="0"/>
          <a:stretch/>
        </p:blipFill>
        <p:spPr>
          <a:xfrm>
            <a:off x="3772717" y="771940"/>
            <a:ext cx="4881732" cy="5405370"/>
          </a:xfrm>
          <a:prstGeom prst="rect">
            <a:avLst/>
          </a:prstGeom>
          <a:noFill/>
          <a:ln>
            <a:noFill/>
          </a:ln>
        </p:spPr>
      </p:pic>
      <p:pic>
        <p:nvPicPr>
          <p:cNvPr id="128" name="Google Shape;128;p6"/>
          <p:cNvPicPr preferRelativeResize="0"/>
          <p:nvPr/>
        </p:nvPicPr>
        <p:blipFill rotWithShape="1">
          <a:blip r:embed="rId4">
            <a:alphaModFix/>
          </a:blip>
          <a:srcRect b="15868" l="4946" r="685" t="15868"/>
          <a:stretch/>
        </p:blipFill>
        <p:spPr>
          <a:xfrm>
            <a:off x="0" y="1"/>
            <a:ext cx="12192000" cy="5764775"/>
          </a:xfrm>
          <a:custGeom>
            <a:rect b="b" l="l" r="r" t="t"/>
            <a:pathLst>
              <a:path extrusionOk="0" h="5764775" w="12192000">
                <a:moveTo>
                  <a:pt x="0" y="0"/>
                </a:moveTo>
                <a:lnTo>
                  <a:pt x="12192000" y="0"/>
                </a:lnTo>
                <a:lnTo>
                  <a:pt x="12192000" y="1828996"/>
                </a:lnTo>
                <a:lnTo>
                  <a:pt x="12015327" y="2136261"/>
                </a:lnTo>
                <a:cubicBezTo>
                  <a:pt x="10693534" y="4311641"/>
                  <a:pt x="8301454" y="5764775"/>
                  <a:pt x="5569975" y="5764775"/>
                </a:cubicBezTo>
                <a:cubicBezTo>
                  <a:pt x="3488849" y="5764775"/>
                  <a:pt x="1604742" y="4921232"/>
                  <a:pt x="240918" y="3557407"/>
                </a:cubicBezTo>
                <a:lnTo>
                  <a:pt x="0" y="3304717"/>
                </a:lnTo>
                <a:lnTo>
                  <a:pt x="0" y="0"/>
                </a:lnTo>
                <a:close/>
              </a:path>
            </a:pathLst>
          </a:custGeom>
          <a:noFill/>
          <a:ln>
            <a:noFill/>
          </a:ln>
        </p:spPr>
      </p:pic>
      <p:sp>
        <p:nvSpPr>
          <p:cNvPr id="129" name="Google Shape;129;p6"/>
          <p:cNvSpPr/>
          <p:nvPr/>
        </p:nvSpPr>
        <p:spPr>
          <a:xfrm>
            <a:off x="0" y="1"/>
            <a:ext cx="12192000" cy="5764775"/>
          </a:xfrm>
          <a:custGeom>
            <a:rect b="b" l="l" r="r" t="t"/>
            <a:pathLst>
              <a:path extrusionOk="0" h="5764775" w="12192000">
                <a:moveTo>
                  <a:pt x="0" y="0"/>
                </a:moveTo>
                <a:lnTo>
                  <a:pt x="12192000" y="0"/>
                </a:lnTo>
                <a:lnTo>
                  <a:pt x="12192000" y="1828996"/>
                </a:lnTo>
                <a:lnTo>
                  <a:pt x="12015327" y="2136261"/>
                </a:lnTo>
                <a:cubicBezTo>
                  <a:pt x="10693534" y="4311641"/>
                  <a:pt x="8301454" y="5764775"/>
                  <a:pt x="5569975" y="5764775"/>
                </a:cubicBezTo>
                <a:cubicBezTo>
                  <a:pt x="3488849" y="5764775"/>
                  <a:pt x="1604742" y="4921232"/>
                  <a:pt x="240918" y="3557407"/>
                </a:cubicBezTo>
                <a:lnTo>
                  <a:pt x="0" y="3304717"/>
                </a:lnTo>
                <a:lnTo>
                  <a:pt x="0" y="0"/>
                </a:lnTo>
                <a:close/>
              </a:path>
            </a:pathLst>
          </a:custGeom>
          <a:solidFill>
            <a:schemeClr val="accent1">
              <a:alpha val="8196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 name="Google Shape;130;p6"/>
          <p:cNvSpPr/>
          <p:nvPr/>
        </p:nvSpPr>
        <p:spPr>
          <a:xfrm>
            <a:off x="8020054" y="4972052"/>
            <a:ext cx="3771896" cy="1885948"/>
          </a:xfrm>
          <a:custGeom>
            <a:rect b="b" l="l" r="r" t="t"/>
            <a:pathLst>
              <a:path extrusionOk="0" h="1314450" w="2628900">
                <a:moveTo>
                  <a:pt x="1314450" y="0"/>
                </a:moveTo>
                <a:cubicBezTo>
                  <a:pt x="2040401" y="0"/>
                  <a:pt x="2628900" y="588499"/>
                  <a:pt x="2628900" y="1314450"/>
                </a:cubicBezTo>
                <a:lnTo>
                  <a:pt x="0" y="1314450"/>
                </a:lnTo>
                <a:cubicBezTo>
                  <a:pt x="0" y="588499"/>
                  <a:pt x="588499" y="0"/>
                  <a:pt x="1314450" y="0"/>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6"/>
          <p:cNvSpPr/>
          <p:nvPr/>
        </p:nvSpPr>
        <p:spPr>
          <a:xfrm>
            <a:off x="752707" y="2768743"/>
            <a:ext cx="3251200" cy="3429853"/>
          </a:xfrm>
          <a:prstGeom prst="roundRect">
            <a:avLst>
              <a:gd fmla="val 13988" name="adj"/>
            </a:avLst>
          </a:prstGeom>
          <a:solidFill>
            <a:schemeClr val="lt1"/>
          </a:solidFill>
          <a:ln>
            <a:noFill/>
          </a:ln>
          <a:effectLst>
            <a:outerShdw blurRad="63500" sx="102000" rotWithShape="0" algn="ctr" sy="102000">
              <a:srgbClr val="000000">
                <a:alpha val="1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32" name="Google Shape;132;p6"/>
          <p:cNvGrpSpPr/>
          <p:nvPr/>
        </p:nvGrpSpPr>
        <p:grpSpPr>
          <a:xfrm>
            <a:off x="1596182" y="3046478"/>
            <a:ext cx="1564250" cy="1564180"/>
            <a:chOff x="1466471" y="3046478"/>
            <a:chExt cx="1564250" cy="1564180"/>
          </a:xfrm>
        </p:grpSpPr>
        <p:sp>
          <p:nvSpPr>
            <p:cNvPr id="133" name="Google Shape;133;p6"/>
            <p:cNvSpPr/>
            <p:nvPr/>
          </p:nvSpPr>
          <p:spPr>
            <a:xfrm>
              <a:off x="1466471" y="3046478"/>
              <a:ext cx="1564250" cy="1564180"/>
            </a:xfrm>
            <a:prstGeom prst="ellipse">
              <a:avLst/>
            </a:prstGeom>
            <a:solidFill>
              <a:schemeClr val="accent3"/>
            </a:solidFill>
            <a:ln>
              <a:noFill/>
            </a:ln>
            <a:effectLst>
              <a:outerShdw blurRad="63500" sx="102000" rotWithShape="0" algn="ctr" sy="1020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6"/>
            <p:cNvSpPr txBox="1"/>
            <p:nvPr/>
          </p:nvSpPr>
          <p:spPr>
            <a:xfrm>
              <a:off x="1882150" y="3474625"/>
              <a:ext cx="732893" cy="70788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000">
                  <a:solidFill>
                    <a:schemeClr val="lt1"/>
                  </a:solidFill>
                  <a:latin typeface="Montserrat"/>
                  <a:ea typeface="Montserrat"/>
                  <a:cs typeface="Montserrat"/>
                  <a:sym typeface="Montserrat"/>
                </a:rPr>
                <a:t>01</a:t>
              </a:r>
              <a:endParaRPr b="1" sz="4000">
                <a:solidFill>
                  <a:schemeClr val="lt1"/>
                </a:solidFill>
                <a:latin typeface="Montserrat"/>
                <a:ea typeface="Montserrat"/>
                <a:cs typeface="Montserrat"/>
                <a:sym typeface="Montserrat"/>
              </a:endParaRPr>
            </a:p>
          </p:txBody>
        </p:sp>
      </p:grpSp>
      <p:sp>
        <p:nvSpPr>
          <p:cNvPr id="135" name="Google Shape;135;p6"/>
          <p:cNvSpPr/>
          <p:nvPr/>
        </p:nvSpPr>
        <p:spPr>
          <a:xfrm>
            <a:off x="4470400" y="2768743"/>
            <a:ext cx="3251200" cy="3429853"/>
          </a:xfrm>
          <a:prstGeom prst="roundRect">
            <a:avLst>
              <a:gd fmla="val 13988" name="adj"/>
            </a:avLst>
          </a:prstGeom>
          <a:solidFill>
            <a:schemeClr val="lt1"/>
          </a:solidFill>
          <a:ln>
            <a:noFill/>
          </a:ln>
          <a:effectLst>
            <a:outerShdw blurRad="63500" sx="102000" rotWithShape="0" algn="ctr" sy="102000">
              <a:srgbClr val="000000">
                <a:alpha val="1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36" name="Google Shape;136;p6"/>
          <p:cNvGrpSpPr/>
          <p:nvPr/>
        </p:nvGrpSpPr>
        <p:grpSpPr>
          <a:xfrm>
            <a:off x="5313875" y="3046478"/>
            <a:ext cx="1564250" cy="1564180"/>
            <a:chOff x="1466471" y="3046478"/>
            <a:chExt cx="1564250" cy="1564180"/>
          </a:xfrm>
        </p:grpSpPr>
        <p:sp>
          <p:nvSpPr>
            <p:cNvPr id="137" name="Google Shape;137;p6"/>
            <p:cNvSpPr/>
            <p:nvPr/>
          </p:nvSpPr>
          <p:spPr>
            <a:xfrm>
              <a:off x="1466471" y="3046478"/>
              <a:ext cx="1564250" cy="1564180"/>
            </a:xfrm>
            <a:prstGeom prst="ellipse">
              <a:avLst/>
            </a:prstGeom>
            <a:solidFill>
              <a:schemeClr val="accent3"/>
            </a:solidFill>
            <a:ln>
              <a:noFill/>
            </a:ln>
            <a:effectLst>
              <a:outerShdw blurRad="63500" sx="102000" rotWithShape="0" algn="ctr" sy="1020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6"/>
            <p:cNvSpPr txBox="1"/>
            <p:nvPr/>
          </p:nvSpPr>
          <p:spPr>
            <a:xfrm>
              <a:off x="1830853" y="3474625"/>
              <a:ext cx="835486" cy="70788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000">
                  <a:solidFill>
                    <a:schemeClr val="lt1"/>
                  </a:solidFill>
                  <a:latin typeface="Montserrat"/>
                  <a:ea typeface="Montserrat"/>
                  <a:cs typeface="Montserrat"/>
                  <a:sym typeface="Montserrat"/>
                </a:rPr>
                <a:t>02</a:t>
              </a:r>
              <a:endParaRPr b="1" sz="4000">
                <a:solidFill>
                  <a:schemeClr val="lt1"/>
                </a:solidFill>
                <a:latin typeface="Montserrat"/>
                <a:ea typeface="Montserrat"/>
                <a:cs typeface="Montserrat"/>
                <a:sym typeface="Montserrat"/>
              </a:endParaRPr>
            </a:p>
          </p:txBody>
        </p:sp>
      </p:grpSp>
      <p:sp>
        <p:nvSpPr>
          <p:cNvPr id="139" name="Google Shape;139;p6"/>
          <p:cNvSpPr/>
          <p:nvPr/>
        </p:nvSpPr>
        <p:spPr>
          <a:xfrm>
            <a:off x="8188094" y="2768743"/>
            <a:ext cx="3251200" cy="3429853"/>
          </a:xfrm>
          <a:prstGeom prst="roundRect">
            <a:avLst>
              <a:gd fmla="val 13988" name="adj"/>
            </a:avLst>
          </a:prstGeom>
          <a:solidFill>
            <a:schemeClr val="lt1"/>
          </a:solidFill>
          <a:ln>
            <a:noFill/>
          </a:ln>
          <a:effectLst>
            <a:outerShdw blurRad="63500" sx="102000" rotWithShape="0" algn="ctr" sy="102000">
              <a:srgbClr val="000000">
                <a:alpha val="1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0" name="Google Shape;140;p6"/>
          <p:cNvGrpSpPr/>
          <p:nvPr/>
        </p:nvGrpSpPr>
        <p:grpSpPr>
          <a:xfrm>
            <a:off x="9031569" y="3046478"/>
            <a:ext cx="1564250" cy="1564180"/>
            <a:chOff x="1466471" y="3046478"/>
            <a:chExt cx="1564250" cy="1564180"/>
          </a:xfrm>
        </p:grpSpPr>
        <p:sp>
          <p:nvSpPr>
            <p:cNvPr id="141" name="Google Shape;141;p6"/>
            <p:cNvSpPr/>
            <p:nvPr/>
          </p:nvSpPr>
          <p:spPr>
            <a:xfrm>
              <a:off x="1466471" y="3046478"/>
              <a:ext cx="1564250" cy="1564180"/>
            </a:xfrm>
            <a:prstGeom prst="ellipse">
              <a:avLst/>
            </a:prstGeom>
            <a:solidFill>
              <a:schemeClr val="accent3"/>
            </a:solidFill>
            <a:ln>
              <a:noFill/>
            </a:ln>
            <a:effectLst>
              <a:outerShdw blurRad="63500" sx="102000" rotWithShape="0" algn="ctr" sy="1020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 name="Google Shape;142;p6"/>
            <p:cNvSpPr txBox="1"/>
            <p:nvPr/>
          </p:nvSpPr>
          <p:spPr>
            <a:xfrm>
              <a:off x="1830853" y="3474625"/>
              <a:ext cx="835486" cy="70788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000">
                  <a:solidFill>
                    <a:schemeClr val="lt1"/>
                  </a:solidFill>
                  <a:latin typeface="Montserrat"/>
                  <a:ea typeface="Montserrat"/>
                  <a:cs typeface="Montserrat"/>
                  <a:sym typeface="Montserrat"/>
                </a:rPr>
                <a:t>03</a:t>
              </a:r>
              <a:endParaRPr b="1" sz="4000">
                <a:solidFill>
                  <a:schemeClr val="lt1"/>
                </a:solidFill>
                <a:latin typeface="Montserrat"/>
                <a:ea typeface="Montserrat"/>
                <a:cs typeface="Montserrat"/>
                <a:sym typeface="Montserrat"/>
              </a:endParaRPr>
            </a:p>
          </p:txBody>
        </p:sp>
      </p:grpSp>
      <p:sp>
        <p:nvSpPr>
          <p:cNvPr id="143" name="Google Shape;143;p6"/>
          <p:cNvSpPr txBox="1"/>
          <p:nvPr/>
        </p:nvSpPr>
        <p:spPr>
          <a:xfrm>
            <a:off x="946475" y="5002750"/>
            <a:ext cx="2826300" cy="9543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2800">
                <a:solidFill>
                  <a:srgbClr val="3F3F3F"/>
                </a:solidFill>
                <a:latin typeface="Montserrat"/>
                <a:ea typeface="Montserrat"/>
                <a:cs typeface="Montserrat"/>
                <a:sym typeface="Montserrat"/>
              </a:rPr>
              <a:t>Defensive Cryptography</a:t>
            </a:r>
            <a:endParaRPr b="1" sz="2800">
              <a:solidFill>
                <a:srgbClr val="3F3F3F"/>
              </a:solidFill>
              <a:latin typeface="Montserrat"/>
              <a:ea typeface="Montserrat"/>
              <a:cs typeface="Montserrat"/>
              <a:sym typeface="Montserrat"/>
            </a:endParaRPr>
          </a:p>
        </p:txBody>
      </p:sp>
      <p:sp>
        <p:nvSpPr>
          <p:cNvPr id="144" name="Google Shape;144;p6"/>
          <p:cNvSpPr txBox="1"/>
          <p:nvPr/>
        </p:nvSpPr>
        <p:spPr>
          <a:xfrm>
            <a:off x="4724400" y="5002750"/>
            <a:ext cx="2826300" cy="9543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2800">
                <a:solidFill>
                  <a:srgbClr val="3F3F3F"/>
                </a:solidFill>
                <a:latin typeface="Montserrat"/>
                <a:ea typeface="Montserrat"/>
                <a:cs typeface="Montserrat"/>
                <a:sym typeface="Montserrat"/>
              </a:rPr>
              <a:t>Offensive Cryptography</a:t>
            </a:r>
            <a:endParaRPr b="1" sz="2800">
              <a:solidFill>
                <a:srgbClr val="3F3F3F"/>
              </a:solidFill>
              <a:latin typeface="Montserrat"/>
              <a:ea typeface="Montserrat"/>
              <a:cs typeface="Montserrat"/>
              <a:sym typeface="Montserrat"/>
            </a:endParaRPr>
          </a:p>
        </p:txBody>
      </p:sp>
      <p:sp>
        <p:nvSpPr>
          <p:cNvPr id="145" name="Google Shape;145;p6"/>
          <p:cNvSpPr txBox="1"/>
          <p:nvPr/>
        </p:nvSpPr>
        <p:spPr>
          <a:xfrm>
            <a:off x="8896800" y="5002750"/>
            <a:ext cx="2018400" cy="9543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2800">
                <a:solidFill>
                  <a:srgbClr val="3F3F3F"/>
                </a:solidFill>
                <a:latin typeface="Montserrat"/>
                <a:ea typeface="Montserrat"/>
                <a:cs typeface="Montserrat"/>
                <a:sym typeface="Montserrat"/>
              </a:rPr>
              <a:t>Ransomware</a:t>
            </a:r>
            <a:endParaRPr b="1" sz="2800">
              <a:solidFill>
                <a:srgbClr val="3F3F3F"/>
              </a:solidFill>
              <a:latin typeface="Montserrat"/>
              <a:ea typeface="Montserrat"/>
              <a:cs typeface="Montserrat"/>
              <a:sym typeface="Montserrat"/>
            </a:endParaRPr>
          </a:p>
        </p:txBody>
      </p:sp>
      <p:grpSp>
        <p:nvGrpSpPr>
          <p:cNvPr id="146" name="Google Shape;146;p6"/>
          <p:cNvGrpSpPr/>
          <p:nvPr/>
        </p:nvGrpSpPr>
        <p:grpSpPr>
          <a:xfrm flipH="1" rot="-5400000">
            <a:off x="11076076" y="-53065"/>
            <a:ext cx="1062858" cy="1168989"/>
            <a:chOff x="-1" y="5686714"/>
            <a:chExt cx="1062858" cy="1168989"/>
          </a:xfrm>
        </p:grpSpPr>
        <p:sp>
          <p:nvSpPr>
            <p:cNvPr id="147" name="Google Shape;147;p6"/>
            <p:cNvSpPr/>
            <p:nvPr/>
          </p:nvSpPr>
          <p:spPr>
            <a:xfrm>
              <a:off x="-1" y="5686714"/>
              <a:ext cx="310331" cy="170679"/>
            </a:xfrm>
            <a:custGeom>
              <a:rect b="b" l="l" r="r" t="t"/>
              <a:pathLst>
                <a:path extrusionOk="0" h="170679" w="310331">
                  <a:moveTo>
                    <a:pt x="223150" y="0"/>
                  </a:moveTo>
                  <a:cubicBezTo>
                    <a:pt x="252624" y="994"/>
                    <a:pt x="281685" y="3429"/>
                    <a:pt x="310331" y="7269"/>
                  </a:cubicBezTo>
                  <a:lnTo>
                    <a:pt x="0" y="170679"/>
                  </a:lnTo>
                  <a:lnTo>
                    <a:pt x="0" y="117501"/>
                  </a:lnTo>
                  <a:lnTo>
                    <a:pt x="2231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6"/>
            <p:cNvSpPr/>
            <p:nvPr/>
          </p:nvSpPr>
          <p:spPr>
            <a:xfrm>
              <a:off x="-1" y="5695388"/>
              <a:ext cx="66015" cy="34761"/>
            </a:xfrm>
            <a:custGeom>
              <a:rect b="b" l="l" r="r" t="t"/>
              <a:pathLst>
                <a:path extrusionOk="0" h="34761" w="66015">
                  <a:moveTo>
                    <a:pt x="66015" y="0"/>
                  </a:moveTo>
                  <a:lnTo>
                    <a:pt x="0" y="34761"/>
                  </a:lnTo>
                  <a:lnTo>
                    <a:pt x="0" y="14459"/>
                  </a:lnTo>
                  <a:lnTo>
                    <a:pt x="6601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6"/>
            <p:cNvSpPr/>
            <p:nvPr/>
          </p:nvSpPr>
          <p:spPr>
            <a:xfrm>
              <a:off x="-1" y="5713974"/>
              <a:ext cx="476991" cy="270671"/>
            </a:xfrm>
            <a:custGeom>
              <a:rect b="b" l="l" r="r" t="t"/>
              <a:pathLst>
                <a:path extrusionOk="0" h="270671" w="476991">
                  <a:moveTo>
                    <a:pt x="413057" y="0"/>
                  </a:moveTo>
                  <a:lnTo>
                    <a:pt x="476991" y="19506"/>
                  </a:lnTo>
                  <a:lnTo>
                    <a:pt x="0" y="270671"/>
                  </a:lnTo>
                  <a:lnTo>
                    <a:pt x="0" y="217497"/>
                  </a:lnTo>
                  <a:lnTo>
                    <a:pt x="4130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6"/>
            <p:cNvSpPr/>
            <p:nvPr/>
          </p:nvSpPr>
          <p:spPr>
            <a:xfrm>
              <a:off x="-1" y="5765541"/>
              <a:ext cx="608706" cy="346333"/>
            </a:xfrm>
            <a:custGeom>
              <a:rect b="b" l="l" r="r" t="t"/>
              <a:pathLst>
                <a:path extrusionOk="0" h="346333" w="608706">
                  <a:moveTo>
                    <a:pt x="556767" y="0"/>
                  </a:moveTo>
                  <a:lnTo>
                    <a:pt x="608706" y="25813"/>
                  </a:lnTo>
                  <a:lnTo>
                    <a:pt x="0" y="346333"/>
                  </a:lnTo>
                  <a:lnTo>
                    <a:pt x="0" y="293172"/>
                  </a:lnTo>
                  <a:lnTo>
                    <a:pt x="55676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6"/>
            <p:cNvSpPr/>
            <p:nvPr/>
          </p:nvSpPr>
          <p:spPr>
            <a:xfrm>
              <a:off x="-1" y="5830954"/>
              <a:ext cx="717166" cy="408153"/>
            </a:xfrm>
            <a:custGeom>
              <a:rect b="b" l="l" r="r" t="t"/>
              <a:pathLst>
                <a:path extrusionOk="0" h="408153" w="717166">
                  <a:moveTo>
                    <a:pt x="674110" y="0"/>
                  </a:moveTo>
                  <a:cubicBezTo>
                    <a:pt x="688794" y="9737"/>
                    <a:pt x="703146" y="19920"/>
                    <a:pt x="717166" y="30514"/>
                  </a:cubicBezTo>
                  <a:lnTo>
                    <a:pt x="0" y="408153"/>
                  </a:lnTo>
                  <a:lnTo>
                    <a:pt x="0" y="354965"/>
                  </a:lnTo>
                  <a:lnTo>
                    <a:pt x="67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 name="Google Shape;152;p6"/>
            <p:cNvSpPr/>
            <p:nvPr/>
          </p:nvSpPr>
          <p:spPr>
            <a:xfrm>
              <a:off x="-1" y="5906657"/>
              <a:ext cx="808280" cy="459691"/>
            </a:xfrm>
            <a:custGeom>
              <a:rect b="b" l="l" r="r" t="t"/>
              <a:pathLst>
                <a:path extrusionOk="0" h="459691" w="808280">
                  <a:moveTo>
                    <a:pt x="771995" y="0"/>
                  </a:moveTo>
                  <a:lnTo>
                    <a:pt x="772006" y="0"/>
                  </a:lnTo>
                  <a:cubicBezTo>
                    <a:pt x="784386" y="11074"/>
                    <a:pt x="796551" y="22354"/>
                    <a:pt x="808280" y="34080"/>
                  </a:cubicBezTo>
                  <a:lnTo>
                    <a:pt x="0" y="459691"/>
                  </a:lnTo>
                  <a:lnTo>
                    <a:pt x="0" y="406519"/>
                  </a:lnTo>
                  <a:lnTo>
                    <a:pt x="77199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Google Shape;153;p6"/>
            <p:cNvSpPr/>
            <p:nvPr/>
          </p:nvSpPr>
          <p:spPr>
            <a:xfrm>
              <a:off x="-1" y="5990657"/>
              <a:ext cx="884339" cy="502938"/>
            </a:xfrm>
            <a:custGeom>
              <a:rect b="b" l="l" r="r" t="t"/>
              <a:pathLst>
                <a:path extrusionOk="0" h="502937" w="884338">
                  <a:moveTo>
                    <a:pt x="854110" y="0"/>
                  </a:moveTo>
                  <a:lnTo>
                    <a:pt x="854120" y="0"/>
                  </a:lnTo>
                  <a:cubicBezTo>
                    <a:pt x="864512" y="12171"/>
                    <a:pt x="874630" y="24549"/>
                    <a:pt x="884339" y="37268"/>
                  </a:cubicBezTo>
                  <a:lnTo>
                    <a:pt x="0" y="502938"/>
                  </a:lnTo>
                  <a:lnTo>
                    <a:pt x="0" y="449746"/>
                  </a:lnTo>
                  <a:lnTo>
                    <a:pt x="85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6"/>
            <p:cNvSpPr/>
            <p:nvPr/>
          </p:nvSpPr>
          <p:spPr>
            <a:xfrm>
              <a:off x="-1" y="6081960"/>
              <a:ext cx="947003" cy="538865"/>
            </a:xfrm>
            <a:custGeom>
              <a:rect b="b" l="l" r="r" t="t"/>
              <a:pathLst>
                <a:path extrusionOk="0" h="538865" w="947003">
                  <a:moveTo>
                    <a:pt x="922390" y="0"/>
                  </a:moveTo>
                  <a:lnTo>
                    <a:pt x="922400" y="0"/>
                  </a:lnTo>
                  <a:cubicBezTo>
                    <a:pt x="930951" y="13165"/>
                    <a:pt x="939152" y="26571"/>
                    <a:pt x="947003" y="40217"/>
                  </a:cubicBezTo>
                  <a:lnTo>
                    <a:pt x="0" y="538865"/>
                  </a:lnTo>
                  <a:lnTo>
                    <a:pt x="0" y="485690"/>
                  </a:lnTo>
                  <a:lnTo>
                    <a:pt x="92239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6"/>
            <p:cNvSpPr/>
            <p:nvPr/>
          </p:nvSpPr>
          <p:spPr>
            <a:xfrm>
              <a:off x="-1" y="6180057"/>
              <a:ext cx="996893" cy="568012"/>
            </a:xfrm>
            <a:custGeom>
              <a:rect b="b" l="l" r="r" t="t"/>
              <a:pathLst>
                <a:path extrusionOk="0" h="568012" w="996893">
                  <a:moveTo>
                    <a:pt x="977750" y="0"/>
                  </a:moveTo>
                  <a:lnTo>
                    <a:pt x="996893" y="43091"/>
                  </a:lnTo>
                  <a:lnTo>
                    <a:pt x="0" y="568012"/>
                  </a:lnTo>
                  <a:lnTo>
                    <a:pt x="0" y="514836"/>
                  </a:lnTo>
                  <a:lnTo>
                    <a:pt x="9777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p6"/>
            <p:cNvSpPr/>
            <p:nvPr/>
          </p:nvSpPr>
          <p:spPr>
            <a:xfrm>
              <a:off x="-1" y="6285171"/>
              <a:ext cx="1033424" cy="570532"/>
            </a:xfrm>
            <a:custGeom>
              <a:rect b="b" l="l" r="r" t="t"/>
              <a:pathLst>
                <a:path extrusionOk="0" h="570532" w="1033424">
                  <a:moveTo>
                    <a:pt x="1019727" y="0"/>
                  </a:moveTo>
                  <a:cubicBezTo>
                    <a:pt x="1024681" y="15154"/>
                    <a:pt x="1029289" y="30480"/>
                    <a:pt x="1033424" y="45977"/>
                  </a:cubicBezTo>
                  <a:lnTo>
                    <a:pt x="37244" y="570532"/>
                  </a:lnTo>
                  <a:lnTo>
                    <a:pt x="0" y="570532"/>
                  </a:lnTo>
                  <a:lnTo>
                    <a:pt x="0" y="536961"/>
                  </a:lnTo>
                  <a:lnTo>
                    <a:pt x="101972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6"/>
            <p:cNvSpPr/>
            <p:nvPr/>
          </p:nvSpPr>
          <p:spPr>
            <a:xfrm>
              <a:off x="177886" y="6397423"/>
              <a:ext cx="877905" cy="458280"/>
            </a:xfrm>
            <a:custGeom>
              <a:rect b="b" l="l" r="r" t="t"/>
              <a:pathLst>
                <a:path extrusionOk="0" h="458280" w="877905">
                  <a:moveTo>
                    <a:pt x="870324" y="0"/>
                  </a:moveTo>
                  <a:cubicBezTo>
                    <a:pt x="873314" y="16217"/>
                    <a:pt x="875834" y="32640"/>
                    <a:pt x="877905" y="49165"/>
                  </a:cubicBezTo>
                  <a:lnTo>
                    <a:pt x="100977" y="458280"/>
                  </a:lnTo>
                  <a:lnTo>
                    <a:pt x="0" y="458280"/>
                  </a:lnTo>
                  <a:lnTo>
                    <a:pt x="870324"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 name="Google Shape;158;p6"/>
            <p:cNvSpPr/>
            <p:nvPr/>
          </p:nvSpPr>
          <p:spPr>
            <a:xfrm>
              <a:off x="419530" y="6517457"/>
              <a:ext cx="643327" cy="338246"/>
            </a:xfrm>
            <a:custGeom>
              <a:rect b="b" l="l" r="r" t="t"/>
              <a:pathLst>
                <a:path extrusionOk="0" h="338246" w="643327">
                  <a:moveTo>
                    <a:pt x="642357" y="0"/>
                  </a:moveTo>
                  <a:cubicBezTo>
                    <a:pt x="642909" y="12720"/>
                    <a:pt x="643327" y="25508"/>
                    <a:pt x="643327" y="38400"/>
                  </a:cubicBezTo>
                  <a:cubicBezTo>
                    <a:pt x="643327" y="43234"/>
                    <a:pt x="643039" y="48034"/>
                    <a:pt x="642964" y="52868"/>
                  </a:cubicBezTo>
                  <a:lnTo>
                    <a:pt x="100981" y="338246"/>
                  </a:lnTo>
                  <a:lnTo>
                    <a:pt x="0" y="338246"/>
                  </a:lnTo>
                  <a:lnTo>
                    <a:pt x="6423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6"/>
            <p:cNvSpPr/>
            <p:nvPr/>
          </p:nvSpPr>
          <p:spPr>
            <a:xfrm>
              <a:off x="661173" y="6646680"/>
              <a:ext cx="396960" cy="209023"/>
            </a:xfrm>
            <a:custGeom>
              <a:rect b="b" l="l" r="r" t="t"/>
              <a:pathLst>
                <a:path extrusionOk="0" h="209022" w="396960">
                  <a:moveTo>
                    <a:pt x="396960" y="0"/>
                  </a:moveTo>
                  <a:cubicBezTo>
                    <a:pt x="394954" y="19371"/>
                    <a:pt x="392112" y="38468"/>
                    <a:pt x="388855" y="57428"/>
                  </a:cubicBezTo>
                  <a:lnTo>
                    <a:pt x="100959" y="209023"/>
                  </a:lnTo>
                  <a:lnTo>
                    <a:pt x="0" y="209023"/>
                  </a:lnTo>
                  <a:lnTo>
                    <a:pt x="39696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 name="Google Shape;160;p6"/>
            <p:cNvSpPr/>
            <p:nvPr/>
          </p:nvSpPr>
          <p:spPr>
            <a:xfrm>
              <a:off x="902813" y="6788040"/>
              <a:ext cx="128501" cy="67663"/>
            </a:xfrm>
            <a:custGeom>
              <a:rect b="b" l="l" r="r" t="t"/>
              <a:pathLst>
                <a:path extrusionOk="0" h="67663" w="128501">
                  <a:moveTo>
                    <a:pt x="128501" y="0"/>
                  </a:moveTo>
                  <a:cubicBezTo>
                    <a:pt x="122525" y="21565"/>
                    <a:pt x="115915" y="42891"/>
                    <a:pt x="108365" y="63771"/>
                  </a:cubicBezTo>
                  <a:lnTo>
                    <a:pt x="100974" y="67663"/>
                  </a:lnTo>
                  <a:lnTo>
                    <a:pt x="0" y="67663"/>
                  </a:lnTo>
                  <a:lnTo>
                    <a:pt x="12850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1" name="Google Shape;161;p6"/>
          <p:cNvGrpSpPr/>
          <p:nvPr/>
        </p:nvGrpSpPr>
        <p:grpSpPr>
          <a:xfrm>
            <a:off x="2940347" y="415013"/>
            <a:ext cx="1240946" cy="1126136"/>
            <a:chOff x="5518594" y="98620"/>
            <a:chExt cx="2520000" cy="2286857"/>
          </a:xfrm>
        </p:grpSpPr>
        <p:sp>
          <p:nvSpPr>
            <p:cNvPr id="162" name="Google Shape;162;p6"/>
            <p:cNvSpPr/>
            <p:nvPr/>
          </p:nvSpPr>
          <p:spPr>
            <a:xfrm>
              <a:off x="6255737" y="602620"/>
              <a:ext cx="1782857" cy="1782857"/>
            </a:xfrm>
            <a:custGeom>
              <a:rect b="b" l="l" r="r" t="t"/>
              <a:pathLst>
                <a:path extrusionOk="0" h="1782857" w="1782857">
                  <a:moveTo>
                    <a:pt x="1782857" y="891429"/>
                  </a:moveTo>
                  <a:cubicBezTo>
                    <a:pt x="1782857" y="1383751"/>
                    <a:pt x="1383751" y="1782857"/>
                    <a:pt x="891429" y="1782857"/>
                  </a:cubicBezTo>
                  <a:cubicBezTo>
                    <a:pt x="399106" y="1782857"/>
                    <a:pt x="0" y="1383751"/>
                    <a:pt x="0" y="891429"/>
                  </a:cubicBezTo>
                  <a:cubicBezTo>
                    <a:pt x="0" y="399106"/>
                    <a:pt x="399106" y="0"/>
                    <a:pt x="891429" y="0"/>
                  </a:cubicBezTo>
                  <a:cubicBezTo>
                    <a:pt x="1383751" y="0"/>
                    <a:pt x="1782857" y="399106"/>
                    <a:pt x="1782857" y="891429"/>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6"/>
            <p:cNvSpPr/>
            <p:nvPr/>
          </p:nvSpPr>
          <p:spPr>
            <a:xfrm>
              <a:off x="5518594" y="98620"/>
              <a:ext cx="1532571" cy="1532571"/>
            </a:xfrm>
            <a:custGeom>
              <a:rect b="b" l="l" r="r" t="t"/>
              <a:pathLst>
                <a:path extrusionOk="0" h="1532571" w="1532571">
                  <a:moveTo>
                    <a:pt x="1412126" y="1178832"/>
                  </a:moveTo>
                  <a:lnTo>
                    <a:pt x="740332" y="1532571"/>
                  </a:lnTo>
                  <a:cubicBezTo>
                    <a:pt x="714617" y="1531718"/>
                    <a:pt x="688971" y="1529578"/>
                    <a:pt x="663463" y="1526160"/>
                  </a:cubicBezTo>
                  <a:lnTo>
                    <a:pt x="1450354" y="1111817"/>
                  </a:lnTo>
                  <a:cubicBezTo>
                    <a:pt x="1438732" y="1134778"/>
                    <a:pt x="1425977" y="1157146"/>
                    <a:pt x="1412126" y="1178832"/>
                  </a:cubicBezTo>
                  <a:close/>
                  <a:moveTo>
                    <a:pt x="1519646" y="626592"/>
                  </a:moveTo>
                  <a:lnTo>
                    <a:pt x="224434" y="1308603"/>
                  </a:lnTo>
                  <a:cubicBezTo>
                    <a:pt x="234789" y="1318954"/>
                    <a:pt x="245520" y="1328907"/>
                    <a:pt x="256423" y="1338655"/>
                  </a:cubicBezTo>
                  <a:lnTo>
                    <a:pt x="1526332" y="669960"/>
                  </a:lnTo>
                  <a:cubicBezTo>
                    <a:pt x="1524514" y="655371"/>
                    <a:pt x="1522286" y="640917"/>
                    <a:pt x="1519646" y="626592"/>
                  </a:cubicBezTo>
                  <a:close/>
                  <a:moveTo>
                    <a:pt x="1494549" y="527637"/>
                  </a:moveTo>
                  <a:lnTo>
                    <a:pt x="157406" y="1231735"/>
                  </a:lnTo>
                  <a:cubicBezTo>
                    <a:pt x="165977" y="1242946"/>
                    <a:pt x="174857" y="1253901"/>
                    <a:pt x="184046" y="1264594"/>
                  </a:cubicBezTo>
                  <a:lnTo>
                    <a:pt x="1506617" y="568166"/>
                  </a:lnTo>
                  <a:cubicBezTo>
                    <a:pt x="1502983" y="554493"/>
                    <a:pt x="1498903" y="540998"/>
                    <a:pt x="1494549" y="527637"/>
                  </a:cubicBezTo>
                  <a:close/>
                  <a:moveTo>
                    <a:pt x="453600" y="66137"/>
                  </a:moveTo>
                  <a:lnTo>
                    <a:pt x="366000" y="112265"/>
                  </a:lnTo>
                  <a:cubicBezTo>
                    <a:pt x="306960" y="148591"/>
                    <a:pt x="253097" y="192726"/>
                    <a:pt x="205852" y="243473"/>
                  </a:cubicBezTo>
                  <a:lnTo>
                    <a:pt x="653692" y="7656"/>
                  </a:lnTo>
                  <a:cubicBezTo>
                    <a:pt x="584640" y="17864"/>
                    <a:pt x="517303" y="37543"/>
                    <a:pt x="453600" y="66137"/>
                  </a:cubicBezTo>
                  <a:close/>
                  <a:moveTo>
                    <a:pt x="1532571" y="766286"/>
                  </a:moveTo>
                  <a:cubicBezTo>
                    <a:pt x="1532571" y="754927"/>
                    <a:pt x="1532194" y="743657"/>
                    <a:pt x="1531714" y="732422"/>
                  </a:cubicBezTo>
                  <a:lnTo>
                    <a:pt x="304766" y="1378485"/>
                  </a:lnTo>
                  <a:cubicBezTo>
                    <a:pt x="317143" y="1387834"/>
                    <a:pt x="329794" y="1396803"/>
                    <a:pt x="342754" y="1405385"/>
                  </a:cubicBezTo>
                  <a:lnTo>
                    <a:pt x="1532263" y="779030"/>
                  </a:lnTo>
                  <a:cubicBezTo>
                    <a:pt x="1532332" y="774771"/>
                    <a:pt x="1532571" y="770561"/>
                    <a:pt x="1532571" y="766286"/>
                  </a:cubicBezTo>
                  <a:close/>
                  <a:moveTo>
                    <a:pt x="1528389" y="846346"/>
                  </a:moveTo>
                  <a:lnTo>
                    <a:pt x="400423" y="1440309"/>
                  </a:lnTo>
                  <a:cubicBezTo>
                    <a:pt x="415337" y="1448448"/>
                    <a:pt x="430697" y="1455936"/>
                    <a:pt x="446194" y="1463088"/>
                  </a:cubicBezTo>
                  <a:lnTo>
                    <a:pt x="1521257" y="897000"/>
                  </a:lnTo>
                  <a:cubicBezTo>
                    <a:pt x="1524137" y="880275"/>
                    <a:pt x="1526640" y="863424"/>
                    <a:pt x="1528389" y="846346"/>
                  </a:cubicBezTo>
                  <a:close/>
                  <a:moveTo>
                    <a:pt x="1166571" y="1420289"/>
                  </a:moveTo>
                  <a:cubicBezTo>
                    <a:pt x="1225611" y="1383960"/>
                    <a:pt x="1279475" y="1339827"/>
                    <a:pt x="1326720" y="1289081"/>
                  </a:cubicBezTo>
                  <a:lnTo>
                    <a:pt x="878880" y="1524895"/>
                  </a:lnTo>
                  <a:cubicBezTo>
                    <a:pt x="947931" y="1514688"/>
                    <a:pt x="1015269" y="1495008"/>
                    <a:pt x="1078971" y="1466417"/>
                  </a:cubicBezTo>
                  <a:close/>
                  <a:moveTo>
                    <a:pt x="1504766" y="970971"/>
                  </a:moveTo>
                  <a:lnTo>
                    <a:pt x="516549" y="1491326"/>
                  </a:lnTo>
                  <a:cubicBezTo>
                    <a:pt x="535029" y="1497710"/>
                    <a:pt x="553783" y="1503562"/>
                    <a:pt x="572914" y="1508537"/>
                  </a:cubicBezTo>
                  <a:lnTo>
                    <a:pt x="1487006" y="1027200"/>
                  </a:lnTo>
                  <a:cubicBezTo>
                    <a:pt x="1493657" y="1008806"/>
                    <a:pt x="1499486" y="990014"/>
                    <a:pt x="1504766" y="970971"/>
                  </a:cubicBezTo>
                  <a:close/>
                  <a:moveTo>
                    <a:pt x="1457520" y="434931"/>
                  </a:moveTo>
                  <a:lnTo>
                    <a:pt x="102137" y="1148650"/>
                  </a:lnTo>
                  <a:cubicBezTo>
                    <a:pt x="109063" y="1160681"/>
                    <a:pt x="116297" y="1172499"/>
                    <a:pt x="123840" y="1184112"/>
                  </a:cubicBezTo>
                  <a:lnTo>
                    <a:pt x="1474389" y="472951"/>
                  </a:lnTo>
                  <a:cubicBezTo>
                    <a:pt x="1469074" y="460114"/>
                    <a:pt x="1463520" y="447429"/>
                    <a:pt x="1457520" y="434945"/>
                  </a:cubicBezTo>
                  <a:close/>
                  <a:moveTo>
                    <a:pt x="1086377" y="69483"/>
                  </a:moveTo>
                  <a:lnTo>
                    <a:pt x="11314" y="635571"/>
                  </a:lnTo>
                  <a:cubicBezTo>
                    <a:pt x="8434" y="652296"/>
                    <a:pt x="5931" y="669144"/>
                    <a:pt x="4148" y="686222"/>
                  </a:cubicBezTo>
                  <a:lnTo>
                    <a:pt x="1132148" y="92263"/>
                  </a:lnTo>
                  <a:cubicBezTo>
                    <a:pt x="1117234" y="84123"/>
                    <a:pt x="1101874" y="76635"/>
                    <a:pt x="1086377" y="69483"/>
                  </a:cubicBezTo>
                  <a:close/>
                  <a:moveTo>
                    <a:pt x="959657" y="24021"/>
                  </a:moveTo>
                  <a:lnTo>
                    <a:pt x="45566" y="505371"/>
                  </a:lnTo>
                  <a:cubicBezTo>
                    <a:pt x="38914" y="523779"/>
                    <a:pt x="33086" y="542571"/>
                    <a:pt x="27806" y="561600"/>
                  </a:cubicBezTo>
                  <a:lnTo>
                    <a:pt x="1016023" y="41229"/>
                  </a:lnTo>
                  <a:cubicBezTo>
                    <a:pt x="997508" y="34848"/>
                    <a:pt x="978789" y="28995"/>
                    <a:pt x="959657" y="24021"/>
                  </a:cubicBezTo>
                  <a:close/>
                  <a:moveTo>
                    <a:pt x="792240" y="0"/>
                  </a:moveTo>
                  <a:lnTo>
                    <a:pt x="120446" y="353739"/>
                  </a:lnTo>
                  <a:cubicBezTo>
                    <a:pt x="106594" y="375425"/>
                    <a:pt x="93840" y="397793"/>
                    <a:pt x="82217" y="420754"/>
                  </a:cubicBezTo>
                  <a:lnTo>
                    <a:pt x="869109" y="6415"/>
                  </a:lnTo>
                  <a:cubicBezTo>
                    <a:pt x="843600" y="2996"/>
                    <a:pt x="817954" y="855"/>
                    <a:pt x="792240" y="0"/>
                  </a:cubicBezTo>
                  <a:close/>
                  <a:moveTo>
                    <a:pt x="1189817" y="127200"/>
                  </a:moveTo>
                  <a:lnTo>
                    <a:pt x="308" y="753538"/>
                  </a:lnTo>
                  <a:cubicBezTo>
                    <a:pt x="240" y="757800"/>
                    <a:pt x="0" y="762010"/>
                    <a:pt x="0" y="766286"/>
                  </a:cubicBezTo>
                  <a:cubicBezTo>
                    <a:pt x="0" y="777641"/>
                    <a:pt x="377" y="788914"/>
                    <a:pt x="857" y="800146"/>
                  </a:cubicBezTo>
                  <a:lnTo>
                    <a:pt x="1227806" y="154087"/>
                  </a:lnTo>
                  <a:cubicBezTo>
                    <a:pt x="1215429" y="144736"/>
                    <a:pt x="1202777" y="135774"/>
                    <a:pt x="1189817" y="127200"/>
                  </a:cubicBezTo>
                  <a:close/>
                  <a:moveTo>
                    <a:pt x="1348526" y="267991"/>
                  </a:moveTo>
                  <a:lnTo>
                    <a:pt x="25954" y="964402"/>
                  </a:lnTo>
                  <a:cubicBezTo>
                    <a:pt x="29589" y="978079"/>
                    <a:pt x="33668" y="991574"/>
                    <a:pt x="38023" y="1004935"/>
                  </a:cubicBezTo>
                  <a:lnTo>
                    <a:pt x="1375166" y="300837"/>
                  </a:lnTo>
                  <a:cubicBezTo>
                    <a:pt x="1366594" y="289622"/>
                    <a:pt x="1357714" y="278671"/>
                    <a:pt x="1348526" y="267977"/>
                  </a:cubicBezTo>
                  <a:close/>
                  <a:moveTo>
                    <a:pt x="1408732" y="348473"/>
                  </a:moveTo>
                  <a:lnTo>
                    <a:pt x="58183" y="1059621"/>
                  </a:lnTo>
                  <a:cubicBezTo>
                    <a:pt x="63497" y="1072454"/>
                    <a:pt x="69051" y="1085153"/>
                    <a:pt x="75051" y="1097626"/>
                  </a:cubicBezTo>
                  <a:lnTo>
                    <a:pt x="1430434" y="383918"/>
                  </a:lnTo>
                  <a:cubicBezTo>
                    <a:pt x="1423508" y="371890"/>
                    <a:pt x="1416274" y="360072"/>
                    <a:pt x="1408732" y="348459"/>
                  </a:cubicBezTo>
                  <a:close/>
                  <a:moveTo>
                    <a:pt x="1276148" y="193930"/>
                  </a:moveTo>
                  <a:lnTo>
                    <a:pt x="6240" y="862608"/>
                  </a:lnTo>
                  <a:cubicBezTo>
                    <a:pt x="8057" y="877200"/>
                    <a:pt x="10286" y="891658"/>
                    <a:pt x="12926" y="905979"/>
                  </a:cubicBezTo>
                  <a:lnTo>
                    <a:pt x="1308137" y="223965"/>
                  </a:lnTo>
                  <a:cubicBezTo>
                    <a:pt x="1297783" y="213600"/>
                    <a:pt x="1287052" y="203657"/>
                    <a:pt x="1276148" y="193917"/>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4" name="Google Shape;164;p6"/>
          <p:cNvSpPr txBox="1"/>
          <p:nvPr/>
        </p:nvSpPr>
        <p:spPr>
          <a:xfrm>
            <a:off x="3577522" y="889971"/>
            <a:ext cx="5036956" cy="70788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000">
                <a:solidFill>
                  <a:srgbClr val="3F3F3F"/>
                </a:solidFill>
                <a:latin typeface="Montserrat"/>
                <a:ea typeface="Montserrat"/>
                <a:cs typeface="Montserrat"/>
                <a:sym typeface="Montserrat"/>
              </a:rPr>
              <a:t>Agenda</a:t>
            </a:r>
            <a:endParaRPr b="1" sz="4000">
              <a:solidFill>
                <a:srgbClr val="3F3F3F"/>
              </a:solidFill>
              <a:latin typeface="Montserrat"/>
              <a:ea typeface="Montserrat"/>
              <a:cs typeface="Montserrat"/>
              <a:sym typeface="Montserrat"/>
            </a:endParaRPr>
          </a:p>
        </p:txBody>
      </p:sp>
      <p:pic>
        <p:nvPicPr>
          <p:cNvPr id="165" name="Google Shape;165;p6"/>
          <p:cNvPicPr preferRelativeResize="0"/>
          <p:nvPr/>
        </p:nvPicPr>
        <p:blipFill>
          <a:blip r:embed="rId5">
            <a:alphaModFix/>
          </a:blip>
          <a:stretch>
            <a:fillRect/>
          </a:stretch>
        </p:blipFill>
        <p:spPr>
          <a:xfrm>
            <a:off x="-17710" y="-22200"/>
            <a:ext cx="1333058" cy="70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A picture containing black, darkness&#10;&#10;Description automatically generated" id="170" name="Google Shape;170;p7"/>
          <p:cNvPicPr preferRelativeResize="0"/>
          <p:nvPr/>
        </p:nvPicPr>
        <p:blipFill rotWithShape="1">
          <a:blip r:embed="rId3">
            <a:alphaModFix amt="7000"/>
          </a:blip>
          <a:srcRect b="0" l="0" r="0" t="0"/>
          <a:stretch/>
        </p:blipFill>
        <p:spPr>
          <a:xfrm>
            <a:off x="3359643" y="399128"/>
            <a:ext cx="5472714" cy="6059744"/>
          </a:xfrm>
          <a:prstGeom prst="rect">
            <a:avLst/>
          </a:prstGeom>
          <a:noFill/>
          <a:ln>
            <a:noFill/>
          </a:ln>
        </p:spPr>
      </p:pic>
      <p:sp>
        <p:nvSpPr>
          <p:cNvPr id="171" name="Google Shape;171;p7"/>
          <p:cNvSpPr/>
          <p:nvPr/>
        </p:nvSpPr>
        <p:spPr>
          <a:xfrm>
            <a:off x="0" y="0"/>
            <a:ext cx="9734550" cy="325907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2" name="Google Shape;172;p7"/>
          <p:cNvGrpSpPr/>
          <p:nvPr/>
        </p:nvGrpSpPr>
        <p:grpSpPr>
          <a:xfrm flipH="1" rot="-5400000">
            <a:off x="11076076" y="-53065"/>
            <a:ext cx="1062858" cy="1168989"/>
            <a:chOff x="-1" y="5686714"/>
            <a:chExt cx="1062858" cy="1168989"/>
          </a:xfrm>
        </p:grpSpPr>
        <p:sp>
          <p:nvSpPr>
            <p:cNvPr id="173" name="Google Shape;173;p7"/>
            <p:cNvSpPr/>
            <p:nvPr/>
          </p:nvSpPr>
          <p:spPr>
            <a:xfrm>
              <a:off x="-1" y="5686714"/>
              <a:ext cx="310331" cy="170679"/>
            </a:xfrm>
            <a:custGeom>
              <a:rect b="b" l="l" r="r" t="t"/>
              <a:pathLst>
                <a:path extrusionOk="0" h="170679" w="310331">
                  <a:moveTo>
                    <a:pt x="223150" y="0"/>
                  </a:moveTo>
                  <a:cubicBezTo>
                    <a:pt x="252624" y="994"/>
                    <a:pt x="281685" y="3429"/>
                    <a:pt x="310331" y="7269"/>
                  </a:cubicBezTo>
                  <a:lnTo>
                    <a:pt x="0" y="170679"/>
                  </a:lnTo>
                  <a:lnTo>
                    <a:pt x="0" y="117501"/>
                  </a:lnTo>
                  <a:lnTo>
                    <a:pt x="2231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7"/>
            <p:cNvSpPr/>
            <p:nvPr/>
          </p:nvSpPr>
          <p:spPr>
            <a:xfrm>
              <a:off x="-1" y="5695388"/>
              <a:ext cx="66015" cy="34761"/>
            </a:xfrm>
            <a:custGeom>
              <a:rect b="b" l="l" r="r" t="t"/>
              <a:pathLst>
                <a:path extrusionOk="0" h="34761" w="66015">
                  <a:moveTo>
                    <a:pt x="66015" y="0"/>
                  </a:moveTo>
                  <a:lnTo>
                    <a:pt x="0" y="34761"/>
                  </a:lnTo>
                  <a:lnTo>
                    <a:pt x="0" y="14459"/>
                  </a:lnTo>
                  <a:lnTo>
                    <a:pt x="6601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7"/>
            <p:cNvSpPr/>
            <p:nvPr/>
          </p:nvSpPr>
          <p:spPr>
            <a:xfrm>
              <a:off x="-1" y="5713974"/>
              <a:ext cx="476991" cy="270671"/>
            </a:xfrm>
            <a:custGeom>
              <a:rect b="b" l="l" r="r" t="t"/>
              <a:pathLst>
                <a:path extrusionOk="0" h="270671" w="476991">
                  <a:moveTo>
                    <a:pt x="413057" y="0"/>
                  </a:moveTo>
                  <a:lnTo>
                    <a:pt x="476991" y="19506"/>
                  </a:lnTo>
                  <a:lnTo>
                    <a:pt x="0" y="270671"/>
                  </a:lnTo>
                  <a:lnTo>
                    <a:pt x="0" y="217497"/>
                  </a:lnTo>
                  <a:lnTo>
                    <a:pt x="4130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7"/>
            <p:cNvSpPr/>
            <p:nvPr/>
          </p:nvSpPr>
          <p:spPr>
            <a:xfrm>
              <a:off x="-1" y="5765541"/>
              <a:ext cx="608706" cy="346333"/>
            </a:xfrm>
            <a:custGeom>
              <a:rect b="b" l="l" r="r" t="t"/>
              <a:pathLst>
                <a:path extrusionOk="0" h="346333" w="608706">
                  <a:moveTo>
                    <a:pt x="556767" y="0"/>
                  </a:moveTo>
                  <a:lnTo>
                    <a:pt x="608706" y="25813"/>
                  </a:lnTo>
                  <a:lnTo>
                    <a:pt x="0" y="346333"/>
                  </a:lnTo>
                  <a:lnTo>
                    <a:pt x="0" y="293172"/>
                  </a:lnTo>
                  <a:lnTo>
                    <a:pt x="55676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7"/>
            <p:cNvSpPr/>
            <p:nvPr/>
          </p:nvSpPr>
          <p:spPr>
            <a:xfrm>
              <a:off x="-1" y="5830954"/>
              <a:ext cx="717166" cy="408153"/>
            </a:xfrm>
            <a:custGeom>
              <a:rect b="b" l="l" r="r" t="t"/>
              <a:pathLst>
                <a:path extrusionOk="0" h="408153" w="717166">
                  <a:moveTo>
                    <a:pt x="674110" y="0"/>
                  </a:moveTo>
                  <a:cubicBezTo>
                    <a:pt x="688794" y="9737"/>
                    <a:pt x="703146" y="19920"/>
                    <a:pt x="717166" y="30514"/>
                  </a:cubicBezTo>
                  <a:lnTo>
                    <a:pt x="0" y="408153"/>
                  </a:lnTo>
                  <a:lnTo>
                    <a:pt x="0" y="354965"/>
                  </a:lnTo>
                  <a:lnTo>
                    <a:pt x="67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7"/>
            <p:cNvSpPr/>
            <p:nvPr/>
          </p:nvSpPr>
          <p:spPr>
            <a:xfrm>
              <a:off x="-1" y="5906657"/>
              <a:ext cx="808280" cy="459691"/>
            </a:xfrm>
            <a:custGeom>
              <a:rect b="b" l="l" r="r" t="t"/>
              <a:pathLst>
                <a:path extrusionOk="0" h="459691" w="808280">
                  <a:moveTo>
                    <a:pt x="771995" y="0"/>
                  </a:moveTo>
                  <a:lnTo>
                    <a:pt x="772006" y="0"/>
                  </a:lnTo>
                  <a:cubicBezTo>
                    <a:pt x="784386" y="11074"/>
                    <a:pt x="796551" y="22354"/>
                    <a:pt x="808280" y="34080"/>
                  </a:cubicBezTo>
                  <a:lnTo>
                    <a:pt x="0" y="459691"/>
                  </a:lnTo>
                  <a:lnTo>
                    <a:pt x="0" y="406519"/>
                  </a:lnTo>
                  <a:lnTo>
                    <a:pt x="77199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7"/>
            <p:cNvSpPr/>
            <p:nvPr/>
          </p:nvSpPr>
          <p:spPr>
            <a:xfrm>
              <a:off x="-1" y="5990657"/>
              <a:ext cx="884339" cy="502938"/>
            </a:xfrm>
            <a:custGeom>
              <a:rect b="b" l="l" r="r" t="t"/>
              <a:pathLst>
                <a:path extrusionOk="0" h="502937" w="884338">
                  <a:moveTo>
                    <a:pt x="854110" y="0"/>
                  </a:moveTo>
                  <a:lnTo>
                    <a:pt x="854120" y="0"/>
                  </a:lnTo>
                  <a:cubicBezTo>
                    <a:pt x="864512" y="12171"/>
                    <a:pt x="874630" y="24549"/>
                    <a:pt x="884339" y="37268"/>
                  </a:cubicBezTo>
                  <a:lnTo>
                    <a:pt x="0" y="502938"/>
                  </a:lnTo>
                  <a:lnTo>
                    <a:pt x="0" y="449746"/>
                  </a:lnTo>
                  <a:lnTo>
                    <a:pt x="85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7"/>
            <p:cNvSpPr/>
            <p:nvPr/>
          </p:nvSpPr>
          <p:spPr>
            <a:xfrm>
              <a:off x="-1" y="6081960"/>
              <a:ext cx="947003" cy="538865"/>
            </a:xfrm>
            <a:custGeom>
              <a:rect b="b" l="l" r="r" t="t"/>
              <a:pathLst>
                <a:path extrusionOk="0" h="538865" w="947003">
                  <a:moveTo>
                    <a:pt x="922390" y="0"/>
                  </a:moveTo>
                  <a:lnTo>
                    <a:pt x="922400" y="0"/>
                  </a:lnTo>
                  <a:cubicBezTo>
                    <a:pt x="930951" y="13165"/>
                    <a:pt x="939152" y="26571"/>
                    <a:pt x="947003" y="40217"/>
                  </a:cubicBezTo>
                  <a:lnTo>
                    <a:pt x="0" y="538865"/>
                  </a:lnTo>
                  <a:lnTo>
                    <a:pt x="0" y="485690"/>
                  </a:lnTo>
                  <a:lnTo>
                    <a:pt x="92239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p7"/>
            <p:cNvSpPr/>
            <p:nvPr/>
          </p:nvSpPr>
          <p:spPr>
            <a:xfrm>
              <a:off x="-1" y="6180057"/>
              <a:ext cx="996893" cy="568012"/>
            </a:xfrm>
            <a:custGeom>
              <a:rect b="b" l="l" r="r" t="t"/>
              <a:pathLst>
                <a:path extrusionOk="0" h="568012" w="996893">
                  <a:moveTo>
                    <a:pt x="977750" y="0"/>
                  </a:moveTo>
                  <a:lnTo>
                    <a:pt x="996893" y="43091"/>
                  </a:lnTo>
                  <a:lnTo>
                    <a:pt x="0" y="568012"/>
                  </a:lnTo>
                  <a:lnTo>
                    <a:pt x="0" y="514836"/>
                  </a:lnTo>
                  <a:lnTo>
                    <a:pt x="9777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7"/>
            <p:cNvSpPr/>
            <p:nvPr/>
          </p:nvSpPr>
          <p:spPr>
            <a:xfrm>
              <a:off x="-1" y="6285171"/>
              <a:ext cx="1033424" cy="570532"/>
            </a:xfrm>
            <a:custGeom>
              <a:rect b="b" l="l" r="r" t="t"/>
              <a:pathLst>
                <a:path extrusionOk="0" h="570532" w="1033424">
                  <a:moveTo>
                    <a:pt x="1019727" y="0"/>
                  </a:moveTo>
                  <a:cubicBezTo>
                    <a:pt x="1024681" y="15154"/>
                    <a:pt x="1029289" y="30480"/>
                    <a:pt x="1033424" y="45977"/>
                  </a:cubicBezTo>
                  <a:lnTo>
                    <a:pt x="37244" y="570532"/>
                  </a:lnTo>
                  <a:lnTo>
                    <a:pt x="0" y="570532"/>
                  </a:lnTo>
                  <a:lnTo>
                    <a:pt x="0" y="536961"/>
                  </a:lnTo>
                  <a:lnTo>
                    <a:pt x="101972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7"/>
            <p:cNvSpPr/>
            <p:nvPr/>
          </p:nvSpPr>
          <p:spPr>
            <a:xfrm>
              <a:off x="177886" y="6397423"/>
              <a:ext cx="877905" cy="458280"/>
            </a:xfrm>
            <a:custGeom>
              <a:rect b="b" l="l" r="r" t="t"/>
              <a:pathLst>
                <a:path extrusionOk="0" h="458280" w="877905">
                  <a:moveTo>
                    <a:pt x="870324" y="0"/>
                  </a:moveTo>
                  <a:cubicBezTo>
                    <a:pt x="873314" y="16217"/>
                    <a:pt x="875834" y="32640"/>
                    <a:pt x="877905" y="49165"/>
                  </a:cubicBezTo>
                  <a:lnTo>
                    <a:pt x="100977" y="458280"/>
                  </a:lnTo>
                  <a:lnTo>
                    <a:pt x="0" y="458280"/>
                  </a:lnTo>
                  <a:lnTo>
                    <a:pt x="870324"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7"/>
            <p:cNvSpPr/>
            <p:nvPr/>
          </p:nvSpPr>
          <p:spPr>
            <a:xfrm>
              <a:off x="419530" y="6517457"/>
              <a:ext cx="643327" cy="338246"/>
            </a:xfrm>
            <a:custGeom>
              <a:rect b="b" l="l" r="r" t="t"/>
              <a:pathLst>
                <a:path extrusionOk="0" h="338246" w="643327">
                  <a:moveTo>
                    <a:pt x="642357" y="0"/>
                  </a:moveTo>
                  <a:cubicBezTo>
                    <a:pt x="642909" y="12720"/>
                    <a:pt x="643327" y="25508"/>
                    <a:pt x="643327" y="38400"/>
                  </a:cubicBezTo>
                  <a:cubicBezTo>
                    <a:pt x="643327" y="43234"/>
                    <a:pt x="643039" y="48034"/>
                    <a:pt x="642964" y="52868"/>
                  </a:cubicBezTo>
                  <a:lnTo>
                    <a:pt x="100981" y="338246"/>
                  </a:lnTo>
                  <a:lnTo>
                    <a:pt x="0" y="338246"/>
                  </a:lnTo>
                  <a:lnTo>
                    <a:pt x="6423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7"/>
            <p:cNvSpPr/>
            <p:nvPr/>
          </p:nvSpPr>
          <p:spPr>
            <a:xfrm>
              <a:off x="661173" y="6646680"/>
              <a:ext cx="396960" cy="209023"/>
            </a:xfrm>
            <a:custGeom>
              <a:rect b="b" l="l" r="r" t="t"/>
              <a:pathLst>
                <a:path extrusionOk="0" h="209022" w="396960">
                  <a:moveTo>
                    <a:pt x="396960" y="0"/>
                  </a:moveTo>
                  <a:cubicBezTo>
                    <a:pt x="394954" y="19371"/>
                    <a:pt x="392112" y="38468"/>
                    <a:pt x="388855" y="57428"/>
                  </a:cubicBezTo>
                  <a:lnTo>
                    <a:pt x="100959" y="209023"/>
                  </a:lnTo>
                  <a:lnTo>
                    <a:pt x="0" y="209023"/>
                  </a:lnTo>
                  <a:lnTo>
                    <a:pt x="39696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7"/>
            <p:cNvSpPr/>
            <p:nvPr/>
          </p:nvSpPr>
          <p:spPr>
            <a:xfrm>
              <a:off x="902813" y="6788040"/>
              <a:ext cx="128501" cy="67663"/>
            </a:xfrm>
            <a:custGeom>
              <a:rect b="b" l="l" r="r" t="t"/>
              <a:pathLst>
                <a:path extrusionOk="0" h="67663" w="128501">
                  <a:moveTo>
                    <a:pt x="128501" y="0"/>
                  </a:moveTo>
                  <a:cubicBezTo>
                    <a:pt x="122525" y="21565"/>
                    <a:pt x="115915" y="42891"/>
                    <a:pt x="108365" y="63771"/>
                  </a:cubicBezTo>
                  <a:lnTo>
                    <a:pt x="100974" y="67663"/>
                  </a:lnTo>
                  <a:lnTo>
                    <a:pt x="0" y="67663"/>
                  </a:lnTo>
                  <a:lnTo>
                    <a:pt x="12850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7" name="Google Shape;187;p7"/>
          <p:cNvGrpSpPr/>
          <p:nvPr/>
        </p:nvGrpSpPr>
        <p:grpSpPr>
          <a:xfrm>
            <a:off x="8968113" y="5858173"/>
            <a:ext cx="2100755" cy="999827"/>
            <a:chOff x="8968113" y="5858173"/>
            <a:chExt cx="2100755" cy="999827"/>
          </a:xfrm>
        </p:grpSpPr>
        <p:sp>
          <p:nvSpPr>
            <p:cNvPr id="188" name="Google Shape;188;p7"/>
            <p:cNvSpPr/>
            <p:nvPr/>
          </p:nvSpPr>
          <p:spPr>
            <a:xfrm>
              <a:off x="9077245" y="5858173"/>
              <a:ext cx="1100228" cy="588308"/>
            </a:xfrm>
            <a:custGeom>
              <a:rect b="b" l="l" r="r" t="t"/>
              <a:pathLst>
                <a:path extrusionOk="0" h="588308" w="1100228">
                  <a:moveTo>
                    <a:pt x="992743" y="0"/>
                  </a:moveTo>
                  <a:cubicBezTo>
                    <a:pt x="1028709" y="1166"/>
                    <a:pt x="1064572" y="4183"/>
                    <a:pt x="1100228" y="8983"/>
                  </a:cubicBezTo>
                  <a:lnTo>
                    <a:pt x="0" y="588308"/>
                  </a:lnTo>
                  <a:cubicBezTo>
                    <a:pt x="16252" y="556217"/>
                    <a:pt x="34080" y="524914"/>
                    <a:pt x="53452" y="494606"/>
                  </a:cubicBezTo>
                  <a:lnTo>
                    <a:pt x="99274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7"/>
            <p:cNvSpPr/>
            <p:nvPr/>
          </p:nvSpPr>
          <p:spPr>
            <a:xfrm>
              <a:off x="9250113" y="5868870"/>
              <a:ext cx="626195" cy="329726"/>
            </a:xfrm>
            <a:custGeom>
              <a:rect b="b" l="l" r="r" t="t"/>
              <a:pathLst>
                <a:path extrusionOk="0" h="329726" w="626195">
                  <a:moveTo>
                    <a:pt x="626195" y="0"/>
                  </a:moveTo>
                  <a:lnTo>
                    <a:pt x="0" y="329726"/>
                  </a:lnTo>
                  <a:cubicBezTo>
                    <a:pt x="66035" y="258754"/>
                    <a:pt x="141360" y="197040"/>
                    <a:pt x="223921" y="146263"/>
                  </a:cubicBezTo>
                  <a:lnTo>
                    <a:pt x="346389" y="81771"/>
                  </a:lnTo>
                  <a:cubicBezTo>
                    <a:pt x="435463" y="41795"/>
                    <a:pt x="529612" y="14297"/>
                    <a:pt x="626195" y="0"/>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7"/>
            <p:cNvSpPr/>
            <p:nvPr/>
          </p:nvSpPr>
          <p:spPr>
            <a:xfrm>
              <a:off x="9001200" y="5891773"/>
              <a:ext cx="1381714" cy="751611"/>
            </a:xfrm>
            <a:custGeom>
              <a:rect b="b" l="l" r="r" t="t"/>
              <a:pathLst>
                <a:path extrusionOk="0" h="751611" w="1381714">
                  <a:moveTo>
                    <a:pt x="1302891" y="0"/>
                  </a:moveTo>
                  <a:cubicBezTo>
                    <a:pt x="1329633" y="6926"/>
                    <a:pt x="1355828" y="15120"/>
                    <a:pt x="1381714" y="24034"/>
                  </a:cubicBezTo>
                  <a:lnTo>
                    <a:pt x="0" y="751611"/>
                  </a:lnTo>
                  <a:cubicBezTo>
                    <a:pt x="7336" y="725006"/>
                    <a:pt x="15497" y="698743"/>
                    <a:pt x="24788" y="672994"/>
                  </a:cubicBezTo>
                  <a:lnTo>
                    <a:pt x="130289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7"/>
            <p:cNvSpPr/>
            <p:nvPr/>
          </p:nvSpPr>
          <p:spPr>
            <a:xfrm>
              <a:off x="8968113" y="5955339"/>
              <a:ext cx="1577178" cy="862320"/>
            </a:xfrm>
            <a:custGeom>
              <a:rect b="b" l="l" r="r" t="t"/>
              <a:pathLst>
                <a:path extrusionOk="0" h="862320" w="1577178">
                  <a:moveTo>
                    <a:pt x="1513132" y="0"/>
                  </a:moveTo>
                  <a:cubicBezTo>
                    <a:pt x="1534835" y="9977"/>
                    <a:pt x="1556264" y="20468"/>
                    <a:pt x="1577178" y="31851"/>
                  </a:cubicBezTo>
                  <a:lnTo>
                    <a:pt x="0" y="862320"/>
                  </a:lnTo>
                  <a:cubicBezTo>
                    <a:pt x="2469" y="838457"/>
                    <a:pt x="5966" y="814868"/>
                    <a:pt x="9978" y="791485"/>
                  </a:cubicBezTo>
                  <a:lnTo>
                    <a:pt x="151313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7"/>
            <p:cNvSpPr/>
            <p:nvPr/>
          </p:nvSpPr>
          <p:spPr>
            <a:xfrm>
              <a:off x="9064853" y="6036013"/>
              <a:ext cx="1614152" cy="821987"/>
            </a:xfrm>
            <a:custGeom>
              <a:rect b="b" l="l" r="r" t="t"/>
              <a:pathLst>
                <a:path extrusionOk="0" h="821986" w="1614152">
                  <a:moveTo>
                    <a:pt x="1561078" y="0"/>
                  </a:moveTo>
                  <a:cubicBezTo>
                    <a:pt x="1579146" y="11966"/>
                    <a:pt x="1596837" y="24514"/>
                    <a:pt x="1614152" y="37611"/>
                  </a:cubicBezTo>
                  <a:lnTo>
                    <a:pt x="124532" y="821987"/>
                  </a:lnTo>
                  <a:lnTo>
                    <a:pt x="0" y="821987"/>
                  </a:lnTo>
                  <a:lnTo>
                    <a:pt x="1561078"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7"/>
            <p:cNvSpPr/>
            <p:nvPr/>
          </p:nvSpPr>
          <p:spPr>
            <a:xfrm>
              <a:off x="9362729" y="6129304"/>
              <a:ext cx="1428596" cy="728696"/>
            </a:xfrm>
            <a:custGeom>
              <a:rect b="b" l="l" r="r" t="t"/>
              <a:pathLst>
                <a:path extrusionOk="0" h="728696" w="1428596">
                  <a:moveTo>
                    <a:pt x="1383853" y="0"/>
                  </a:moveTo>
                  <a:cubicBezTo>
                    <a:pt x="1399144" y="13646"/>
                    <a:pt x="1414127" y="27532"/>
                    <a:pt x="1428596" y="42035"/>
                  </a:cubicBezTo>
                  <a:lnTo>
                    <a:pt x="124549" y="728696"/>
                  </a:lnTo>
                  <a:lnTo>
                    <a:pt x="0" y="728696"/>
                  </a:lnTo>
                  <a:lnTo>
                    <a:pt x="138385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7"/>
            <p:cNvSpPr/>
            <p:nvPr/>
          </p:nvSpPr>
          <p:spPr>
            <a:xfrm>
              <a:off x="9660586" y="6232847"/>
              <a:ext cx="1224476" cy="625153"/>
            </a:xfrm>
            <a:custGeom>
              <a:rect b="b" l="l" r="r" t="t"/>
              <a:pathLst>
                <a:path extrusionOk="0" h="625153" w="1224476">
                  <a:moveTo>
                    <a:pt x="1187242" y="0"/>
                  </a:moveTo>
                  <a:cubicBezTo>
                    <a:pt x="1200030" y="14983"/>
                    <a:pt x="1212511" y="30275"/>
                    <a:pt x="1224476" y="45943"/>
                  </a:cubicBezTo>
                  <a:lnTo>
                    <a:pt x="124514" y="625153"/>
                  </a:lnTo>
                  <a:lnTo>
                    <a:pt x="0" y="625153"/>
                  </a:lnTo>
                  <a:lnTo>
                    <a:pt x="118724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7"/>
            <p:cNvSpPr/>
            <p:nvPr/>
          </p:nvSpPr>
          <p:spPr>
            <a:xfrm>
              <a:off x="9958496" y="6345407"/>
              <a:ext cx="1003847" cy="512593"/>
            </a:xfrm>
            <a:custGeom>
              <a:rect b="b" l="l" r="r" t="t"/>
              <a:pathLst>
                <a:path extrusionOk="0" h="512593" w="1003847">
                  <a:moveTo>
                    <a:pt x="973503" y="0"/>
                  </a:moveTo>
                  <a:cubicBezTo>
                    <a:pt x="984029" y="16217"/>
                    <a:pt x="994143" y="32743"/>
                    <a:pt x="1003847" y="49577"/>
                  </a:cubicBezTo>
                  <a:lnTo>
                    <a:pt x="124507" y="512593"/>
                  </a:lnTo>
                  <a:lnTo>
                    <a:pt x="0" y="512593"/>
                  </a:lnTo>
                  <a:lnTo>
                    <a:pt x="97350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7"/>
            <p:cNvSpPr/>
            <p:nvPr/>
          </p:nvSpPr>
          <p:spPr>
            <a:xfrm>
              <a:off x="10256390" y="6466333"/>
              <a:ext cx="767427" cy="391667"/>
            </a:xfrm>
            <a:custGeom>
              <a:rect b="b" l="l" r="r" t="t"/>
              <a:pathLst>
                <a:path extrusionOk="0" h="391667" w="767427">
                  <a:moveTo>
                    <a:pt x="743838" y="0"/>
                  </a:moveTo>
                  <a:cubicBezTo>
                    <a:pt x="752204" y="17417"/>
                    <a:pt x="759987" y="35177"/>
                    <a:pt x="767427" y="53109"/>
                  </a:cubicBezTo>
                  <a:lnTo>
                    <a:pt x="124467" y="391667"/>
                  </a:lnTo>
                  <a:lnTo>
                    <a:pt x="0" y="391667"/>
                  </a:lnTo>
                  <a:lnTo>
                    <a:pt x="743838"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7"/>
            <p:cNvSpPr/>
            <p:nvPr/>
          </p:nvSpPr>
          <p:spPr>
            <a:xfrm>
              <a:off x="10554263" y="6595933"/>
              <a:ext cx="514605" cy="262067"/>
            </a:xfrm>
            <a:custGeom>
              <a:rect b="b" l="l" r="r" t="t"/>
              <a:pathLst>
                <a:path extrusionOk="0" h="262067" w="514605">
                  <a:moveTo>
                    <a:pt x="497702" y="0"/>
                  </a:moveTo>
                  <a:cubicBezTo>
                    <a:pt x="503805" y="18651"/>
                    <a:pt x="509496" y="37543"/>
                    <a:pt x="514605" y="56640"/>
                  </a:cubicBezTo>
                  <a:lnTo>
                    <a:pt x="124488" y="262067"/>
                  </a:lnTo>
                  <a:lnTo>
                    <a:pt x="0" y="262067"/>
                  </a:lnTo>
                  <a:lnTo>
                    <a:pt x="49770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8" name="Google Shape;198;p7"/>
          <p:cNvSpPr/>
          <p:nvPr/>
        </p:nvSpPr>
        <p:spPr>
          <a:xfrm rot="-5400000">
            <a:off x="10602641" y="5268640"/>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99" name="Google Shape;199;p7"/>
          <p:cNvPicPr preferRelativeResize="0"/>
          <p:nvPr/>
        </p:nvPicPr>
        <p:blipFill rotWithShape="1">
          <a:blip r:embed="rId4">
            <a:alphaModFix/>
          </a:blip>
          <a:srcRect b="0" l="12108" r="9921" t="0"/>
          <a:stretch/>
        </p:blipFill>
        <p:spPr>
          <a:xfrm>
            <a:off x="6632704" y="1521022"/>
            <a:ext cx="5350272" cy="4574544"/>
          </a:xfrm>
          <a:prstGeom prst="roundRect">
            <a:avLst>
              <a:gd fmla="val 9455" name="adj"/>
            </a:avLst>
          </a:prstGeom>
          <a:noFill/>
          <a:ln cap="flat" cmpd="sng" w="38100">
            <a:solidFill>
              <a:schemeClr val="lt1"/>
            </a:solidFill>
            <a:prstDash val="solid"/>
            <a:round/>
            <a:headEnd len="sm" w="sm" type="none"/>
            <a:tailEnd len="sm" w="sm" type="none"/>
          </a:ln>
          <a:effectLst>
            <a:outerShdw blurRad="63500" sx="102000" rotWithShape="0" algn="ctr" sy="102000">
              <a:srgbClr val="000000">
                <a:alpha val="9803"/>
              </a:srgbClr>
            </a:outerShdw>
          </a:effectLst>
        </p:spPr>
      </p:pic>
      <p:grpSp>
        <p:nvGrpSpPr>
          <p:cNvPr id="200" name="Google Shape;200;p7"/>
          <p:cNvGrpSpPr/>
          <p:nvPr/>
        </p:nvGrpSpPr>
        <p:grpSpPr>
          <a:xfrm>
            <a:off x="426412" y="875969"/>
            <a:ext cx="1240946" cy="1126136"/>
            <a:chOff x="5518594" y="98620"/>
            <a:chExt cx="2520000" cy="2286857"/>
          </a:xfrm>
        </p:grpSpPr>
        <p:sp>
          <p:nvSpPr>
            <p:cNvPr id="201" name="Google Shape;201;p7"/>
            <p:cNvSpPr/>
            <p:nvPr/>
          </p:nvSpPr>
          <p:spPr>
            <a:xfrm>
              <a:off x="6255737" y="602620"/>
              <a:ext cx="1782857" cy="1782857"/>
            </a:xfrm>
            <a:custGeom>
              <a:rect b="b" l="l" r="r" t="t"/>
              <a:pathLst>
                <a:path extrusionOk="0" h="1782857" w="1782857">
                  <a:moveTo>
                    <a:pt x="1782857" y="891429"/>
                  </a:moveTo>
                  <a:cubicBezTo>
                    <a:pt x="1782857" y="1383751"/>
                    <a:pt x="1383751" y="1782857"/>
                    <a:pt x="891429" y="1782857"/>
                  </a:cubicBezTo>
                  <a:cubicBezTo>
                    <a:pt x="399106" y="1782857"/>
                    <a:pt x="0" y="1383751"/>
                    <a:pt x="0" y="891429"/>
                  </a:cubicBezTo>
                  <a:cubicBezTo>
                    <a:pt x="0" y="399106"/>
                    <a:pt x="399106" y="0"/>
                    <a:pt x="891429" y="0"/>
                  </a:cubicBezTo>
                  <a:cubicBezTo>
                    <a:pt x="1383751" y="0"/>
                    <a:pt x="1782857" y="399106"/>
                    <a:pt x="1782857" y="891429"/>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7"/>
            <p:cNvSpPr/>
            <p:nvPr/>
          </p:nvSpPr>
          <p:spPr>
            <a:xfrm>
              <a:off x="5518594" y="98620"/>
              <a:ext cx="1532571" cy="1532571"/>
            </a:xfrm>
            <a:custGeom>
              <a:rect b="b" l="l" r="r" t="t"/>
              <a:pathLst>
                <a:path extrusionOk="0" h="1532571" w="1532571">
                  <a:moveTo>
                    <a:pt x="1412126" y="1178832"/>
                  </a:moveTo>
                  <a:lnTo>
                    <a:pt x="740332" y="1532571"/>
                  </a:lnTo>
                  <a:cubicBezTo>
                    <a:pt x="714617" y="1531718"/>
                    <a:pt x="688971" y="1529578"/>
                    <a:pt x="663463" y="1526160"/>
                  </a:cubicBezTo>
                  <a:lnTo>
                    <a:pt x="1450354" y="1111817"/>
                  </a:lnTo>
                  <a:cubicBezTo>
                    <a:pt x="1438732" y="1134778"/>
                    <a:pt x="1425977" y="1157146"/>
                    <a:pt x="1412126" y="1178832"/>
                  </a:cubicBezTo>
                  <a:close/>
                  <a:moveTo>
                    <a:pt x="1519646" y="626592"/>
                  </a:moveTo>
                  <a:lnTo>
                    <a:pt x="224434" y="1308603"/>
                  </a:lnTo>
                  <a:cubicBezTo>
                    <a:pt x="234789" y="1318954"/>
                    <a:pt x="245520" y="1328907"/>
                    <a:pt x="256423" y="1338655"/>
                  </a:cubicBezTo>
                  <a:lnTo>
                    <a:pt x="1526332" y="669960"/>
                  </a:lnTo>
                  <a:cubicBezTo>
                    <a:pt x="1524514" y="655371"/>
                    <a:pt x="1522286" y="640917"/>
                    <a:pt x="1519646" y="626592"/>
                  </a:cubicBezTo>
                  <a:close/>
                  <a:moveTo>
                    <a:pt x="1494549" y="527637"/>
                  </a:moveTo>
                  <a:lnTo>
                    <a:pt x="157406" y="1231735"/>
                  </a:lnTo>
                  <a:cubicBezTo>
                    <a:pt x="165977" y="1242946"/>
                    <a:pt x="174857" y="1253901"/>
                    <a:pt x="184046" y="1264594"/>
                  </a:cubicBezTo>
                  <a:lnTo>
                    <a:pt x="1506617" y="568166"/>
                  </a:lnTo>
                  <a:cubicBezTo>
                    <a:pt x="1502983" y="554493"/>
                    <a:pt x="1498903" y="540998"/>
                    <a:pt x="1494549" y="527637"/>
                  </a:cubicBezTo>
                  <a:close/>
                  <a:moveTo>
                    <a:pt x="453600" y="66137"/>
                  </a:moveTo>
                  <a:lnTo>
                    <a:pt x="366000" y="112265"/>
                  </a:lnTo>
                  <a:cubicBezTo>
                    <a:pt x="306960" y="148591"/>
                    <a:pt x="253097" y="192726"/>
                    <a:pt x="205852" y="243473"/>
                  </a:cubicBezTo>
                  <a:lnTo>
                    <a:pt x="653692" y="7656"/>
                  </a:lnTo>
                  <a:cubicBezTo>
                    <a:pt x="584640" y="17864"/>
                    <a:pt x="517303" y="37543"/>
                    <a:pt x="453600" y="66137"/>
                  </a:cubicBezTo>
                  <a:close/>
                  <a:moveTo>
                    <a:pt x="1532571" y="766286"/>
                  </a:moveTo>
                  <a:cubicBezTo>
                    <a:pt x="1532571" y="754927"/>
                    <a:pt x="1532194" y="743657"/>
                    <a:pt x="1531714" y="732422"/>
                  </a:cubicBezTo>
                  <a:lnTo>
                    <a:pt x="304766" y="1378485"/>
                  </a:lnTo>
                  <a:cubicBezTo>
                    <a:pt x="317143" y="1387834"/>
                    <a:pt x="329794" y="1396803"/>
                    <a:pt x="342754" y="1405385"/>
                  </a:cubicBezTo>
                  <a:lnTo>
                    <a:pt x="1532263" y="779030"/>
                  </a:lnTo>
                  <a:cubicBezTo>
                    <a:pt x="1532332" y="774771"/>
                    <a:pt x="1532571" y="770561"/>
                    <a:pt x="1532571" y="766286"/>
                  </a:cubicBezTo>
                  <a:close/>
                  <a:moveTo>
                    <a:pt x="1528389" y="846346"/>
                  </a:moveTo>
                  <a:lnTo>
                    <a:pt x="400423" y="1440309"/>
                  </a:lnTo>
                  <a:cubicBezTo>
                    <a:pt x="415337" y="1448448"/>
                    <a:pt x="430697" y="1455936"/>
                    <a:pt x="446194" y="1463088"/>
                  </a:cubicBezTo>
                  <a:lnTo>
                    <a:pt x="1521257" y="897000"/>
                  </a:lnTo>
                  <a:cubicBezTo>
                    <a:pt x="1524137" y="880275"/>
                    <a:pt x="1526640" y="863424"/>
                    <a:pt x="1528389" y="846346"/>
                  </a:cubicBezTo>
                  <a:close/>
                  <a:moveTo>
                    <a:pt x="1166571" y="1420289"/>
                  </a:moveTo>
                  <a:cubicBezTo>
                    <a:pt x="1225611" y="1383960"/>
                    <a:pt x="1279475" y="1339827"/>
                    <a:pt x="1326720" y="1289081"/>
                  </a:cubicBezTo>
                  <a:lnTo>
                    <a:pt x="878880" y="1524895"/>
                  </a:lnTo>
                  <a:cubicBezTo>
                    <a:pt x="947931" y="1514688"/>
                    <a:pt x="1015269" y="1495008"/>
                    <a:pt x="1078971" y="1466417"/>
                  </a:cubicBezTo>
                  <a:close/>
                  <a:moveTo>
                    <a:pt x="1504766" y="970971"/>
                  </a:moveTo>
                  <a:lnTo>
                    <a:pt x="516549" y="1491326"/>
                  </a:lnTo>
                  <a:cubicBezTo>
                    <a:pt x="535029" y="1497710"/>
                    <a:pt x="553783" y="1503562"/>
                    <a:pt x="572914" y="1508537"/>
                  </a:cubicBezTo>
                  <a:lnTo>
                    <a:pt x="1487006" y="1027200"/>
                  </a:lnTo>
                  <a:cubicBezTo>
                    <a:pt x="1493657" y="1008806"/>
                    <a:pt x="1499486" y="990014"/>
                    <a:pt x="1504766" y="970971"/>
                  </a:cubicBezTo>
                  <a:close/>
                  <a:moveTo>
                    <a:pt x="1457520" y="434931"/>
                  </a:moveTo>
                  <a:lnTo>
                    <a:pt x="102137" y="1148650"/>
                  </a:lnTo>
                  <a:cubicBezTo>
                    <a:pt x="109063" y="1160681"/>
                    <a:pt x="116297" y="1172499"/>
                    <a:pt x="123840" y="1184112"/>
                  </a:cubicBezTo>
                  <a:lnTo>
                    <a:pt x="1474389" y="472951"/>
                  </a:lnTo>
                  <a:cubicBezTo>
                    <a:pt x="1469074" y="460114"/>
                    <a:pt x="1463520" y="447429"/>
                    <a:pt x="1457520" y="434945"/>
                  </a:cubicBezTo>
                  <a:close/>
                  <a:moveTo>
                    <a:pt x="1086377" y="69483"/>
                  </a:moveTo>
                  <a:lnTo>
                    <a:pt x="11314" y="635571"/>
                  </a:lnTo>
                  <a:cubicBezTo>
                    <a:pt x="8434" y="652296"/>
                    <a:pt x="5931" y="669144"/>
                    <a:pt x="4148" y="686222"/>
                  </a:cubicBezTo>
                  <a:lnTo>
                    <a:pt x="1132148" y="92263"/>
                  </a:lnTo>
                  <a:cubicBezTo>
                    <a:pt x="1117234" y="84123"/>
                    <a:pt x="1101874" y="76635"/>
                    <a:pt x="1086377" y="69483"/>
                  </a:cubicBezTo>
                  <a:close/>
                  <a:moveTo>
                    <a:pt x="959657" y="24021"/>
                  </a:moveTo>
                  <a:lnTo>
                    <a:pt x="45566" y="505371"/>
                  </a:lnTo>
                  <a:cubicBezTo>
                    <a:pt x="38914" y="523779"/>
                    <a:pt x="33086" y="542571"/>
                    <a:pt x="27806" y="561600"/>
                  </a:cubicBezTo>
                  <a:lnTo>
                    <a:pt x="1016023" y="41229"/>
                  </a:lnTo>
                  <a:cubicBezTo>
                    <a:pt x="997508" y="34848"/>
                    <a:pt x="978789" y="28995"/>
                    <a:pt x="959657" y="24021"/>
                  </a:cubicBezTo>
                  <a:close/>
                  <a:moveTo>
                    <a:pt x="792240" y="0"/>
                  </a:moveTo>
                  <a:lnTo>
                    <a:pt x="120446" y="353739"/>
                  </a:lnTo>
                  <a:cubicBezTo>
                    <a:pt x="106594" y="375425"/>
                    <a:pt x="93840" y="397793"/>
                    <a:pt x="82217" y="420754"/>
                  </a:cubicBezTo>
                  <a:lnTo>
                    <a:pt x="869109" y="6415"/>
                  </a:lnTo>
                  <a:cubicBezTo>
                    <a:pt x="843600" y="2996"/>
                    <a:pt x="817954" y="855"/>
                    <a:pt x="792240" y="0"/>
                  </a:cubicBezTo>
                  <a:close/>
                  <a:moveTo>
                    <a:pt x="1189817" y="127200"/>
                  </a:moveTo>
                  <a:lnTo>
                    <a:pt x="308" y="753538"/>
                  </a:lnTo>
                  <a:cubicBezTo>
                    <a:pt x="240" y="757800"/>
                    <a:pt x="0" y="762010"/>
                    <a:pt x="0" y="766286"/>
                  </a:cubicBezTo>
                  <a:cubicBezTo>
                    <a:pt x="0" y="777641"/>
                    <a:pt x="377" y="788914"/>
                    <a:pt x="857" y="800146"/>
                  </a:cubicBezTo>
                  <a:lnTo>
                    <a:pt x="1227806" y="154087"/>
                  </a:lnTo>
                  <a:cubicBezTo>
                    <a:pt x="1215429" y="144736"/>
                    <a:pt x="1202777" y="135774"/>
                    <a:pt x="1189817" y="127200"/>
                  </a:cubicBezTo>
                  <a:close/>
                  <a:moveTo>
                    <a:pt x="1348526" y="267991"/>
                  </a:moveTo>
                  <a:lnTo>
                    <a:pt x="25954" y="964402"/>
                  </a:lnTo>
                  <a:cubicBezTo>
                    <a:pt x="29589" y="978079"/>
                    <a:pt x="33668" y="991574"/>
                    <a:pt x="38023" y="1004935"/>
                  </a:cubicBezTo>
                  <a:lnTo>
                    <a:pt x="1375166" y="300837"/>
                  </a:lnTo>
                  <a:cubicBezTo>
                    <a:pt x="1366594" y="289622"/>
                    <a:pt x="1357714" y="278671"/>
                    <a:pt x="1348526" y="267977"/>
                  </a:cubicBezTo>
                  <a:close/>
                  <a:moveTo>
                    <a:pt x="1408732" y="348473"/>
                  </a:moveTo>
                  <a:lnTo>
                    <a:pt x="58183" y="1059621"/>
                  </a:lnTo>
                  <a:cubicBezTo>
                    <a:pt x="63497" y="1072454"/>
                    <a:pt x="69051" y="1085153"/>
                    <a:pt x="75051" y="1097626"/>
                  </a:cubicBezTo>
                  <a:lnTo>
                    <a:pt x="1430434" y="383918"/>
                  </a:lnTo>
                  <a:cubicBezTo>
                    <a:pt x="1423508" y="371890"/>
                    <a:pt x="1416274" y="360072"/>
                    <a:pt x="1408732" y="348459"/>
                  </a:cubicBezTo>
                  <a:close/>
                  <a:moveTo>
                    <a:pt x="1276148" y="193930"/>
                  </a:moveTo>
                  <a:lnTo>
                    <a:pt x="6240" y="862608"/>
                  </a:lnTo>
                  <a:cubicBezTo>
                    <a:pt x="8057" y="877200"/>
                    <a:pt x="10286" y="891658"/>
                    <a:pt x="12926" y="905979"/>
                  </a:cubicBezTo>
                  <a:lnTo>
                    <a:pt x="1308137" y="223965"/>
                  </a:lnTo>
                  <a:cubicBezTo>
                    <a:pt x="1297783" y="213600"/>
                    <a:pt x="1287052" y="203657"/>
                    <a:pt x="1276148" y="193917"/>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3" name="Google Shape;203;p7"/>
          <p:cNvSpPr txBox="1"/>
          <p:nvPr/>
        </p:nvSpPr>
        <p:spPr>
          <a:xfrm>
            <a:off x="1198527" y="1275600"/>
            <a:ext cx="42078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3F3F3F"/>
                </a:solidFill>
                <a:latin typeface="Montserrat"/>
                <a:ea typeface="Montserrat"/>
                <a:cs typeface="Montserrat"/>
                <a:sym typeface="Montserrat"/>
              </a:rPr>
              <a:t>Cryptography</a:t>
            </a:r>
            <a:r>
              <a:rPr b="1" i="0" lang="en-US" sz="4000">
                <a:solidFill>
                  <a:srgbClr val="3F3F3F"/>
                </a:solidFill>
                <a:latin typeface="Montserrat"/>
                <a:ea typeface="Montserrat"/>
                <a:cs typeface="Montserrat"/>
                <a:sym typeface="Montserrat"/>
              </a:rPr>
              <a:t> </a:t>
            </a:r>
            <a:endParaRPr b="1" sz="4000">
              <a:solidFill>
                <a:srgbClr val="3F3F3F"/>
              </a:solidFill>
              <a:latin typeface="Montserrat"/>
              <a:ea typeface="Montserrat"/>
              <a:cs typeface="Montserrat"/>
              <a:sym typeface="Montserrat"/>
            </a:endParaRPr>
          </a:p>
        </p:txBody>
      </p:sp>
      <p:sp>
        <p:nvSpPr>
          <p:cNvPr id="204" name="Google Shape;204;p7"/>
          <p:cNvSpPr txBox="1"/>
          <p:nvPr/>
        </p:nvSpPr>
        <p:spPr>
          <a:xfrm>
            <a:off x="1198515" y="3589715"/>
            <a:ext cx="5298300" cy="2862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SzPts val="1100"/>
              <a:buNone/>
            </a:pPr>
            <a:r>
              <a:rPr lang="en-US" sz="1800">
                <a:solidFill>
                  <a:srgbClr val="3F3F3F"/>
                </a:solidFill>
                <a:latin typeface="Montserrat"/>
                <a:ea typeface="Montserrat"/>
                <a:cs typeface="Montserrat"/>
                <a:sym typeface="Montserrat"/>
              </a:rPr>
              <a:t>Traditionally, cryptography is used to secure information. A good cryptographic system strikes a balance between what is possible and what is acceptable.</a:t>
            </a:r>
            <a:endParaRPr sz="1800">
              <a:solidFill>
                <a:srgbClr val="3F3F3F"/>
              </a:solidFill>
              <a:latin typeface="Montserrat"/>
              <a:ea typeface="Montserrat"/>
              <a:cs typeface="Montserrat"/>
              <a:sym typeface="Montserrat"/>
            </a:endParaRPr>
          </a:p>
          <a:p>
            <a:pPr indent="0" lvl="0" marL="0" rtl="0" algn="l">
              <a:lnSpc>
                <a:spcPct val="150000"/>
              </a:lnSpc>
              <a:spcBef>
                <a:spcPts val="0"/>
              </a:spcBef>
              <a:spcAft>
                <a:spcPts val="0"/>
              </a:spcAft>
              <a:buSzPts val="1100"/>
              <a:buNone/>
            </a:pPr>
            <a:r>
              <a:rPr lang="en-US" sz="1800">
                <a:solidFill>
                  <a:srgbClr val="3F3F3F"/>
                </a:solidFill>
                <a:latin typeface="Montserrat"/>
                <a:ea typeface="Montserrat"/>
                <a:cs typeface="Montserrat"/>
                <a:sym typeface="Montserrat"/>
              </a:rPr>
              <a:t>Today, the bad news is that cryptography is also used for malicious actions and ransomware.</a:t>
            </a:r>
            <a:endParaRPr sz="1800">
              <a:solidFill>
                <a:srgbClr val="3F3F3F"/>
              </a:solidFill>
              <a:latin typeface="Montserrat"/>
              <a:ea typeface="Montserrat"/>
              <a:cs typeface="Montserrat"/>
              <a:sym typeface="Montserrat"/>
            </a:endParaRPr>
          </a:p>
        </p:txBody>
      </p:sp>
      <p:pic>
        <p:nvPicPr>
          <p:cNvPr id="205" name="Google Shape;205;p7"/>
          <p:cNvPicPr preferRelativeResize="0"/>
          <p:nvPr/>
        </p:nvPicPr>
        <p:blipFill>
          <a:blip r:embed="rId5">
            <a:alphaModFix/>
          </a:blip>
          <a:stretch>
            <a:fillRect/>
          </a:stretch>
        </p:blipFill>
        <p:spPr>
          <a:xfrm>
            <a:off x="10878890" y="6150000"/>
            <a:ext cx="1333057" cy="70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8"/>
          <p:cNvSpPr/>
          <p:nvPr/>
        </p:nvSpPr>
        <p:spPr>
          <a:xfrm>
            <a:off x="-1" y="0"/>
            <a:ext cx="2699657"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11" name="Google Shape;211;p8"/>
          <p:cNvPicPr preferRelativeResize="0"/>
          <p:nvPr/>
        </p:nvPicPr>
        <p:blipFill rotWithShape="1">
          <a:blip r:embed="rId3">
            <a:alphaModFix/>
          </a:blip>
          <a:srcRect b="14290" l="16259" r="18205" t="7493"/>
          <a:stretch/>
        </p:blipFill>
        <p:spPr>
          <a:xfrm>
            <a:off x="1" y="1143001"/>
            <a:ext cx="3918857" cy="4677229"/>
          </a:xfrm>
          <a:custGeom>
            <a:rect b="b" l="l" r="r" t="t"/>
            <a:pathLst>
              <a:path extrusionOk="0" h="4677229" w="3918857">
                <a:moveTo>
                  <a:pt x="0" y="0"/>
                </a:moveTo>
                <a:lnTo>
                  <a:pt x="3369142" y="0"/>
                </a:lnTo>
                <a:cubicBezTo>
                  <a:pt x="3672741" y="0"/>
                  <a:pt x="3918857" y="246116"/>
                  <a:pt x="3918857" y="549715"/>
                </a:cubicBezTo>
                <a:lnTo>
                  <a:pt x="3918857" y="4127514"/>
                </a:lnTo>
                <a:cubicBezTo>
                  <a:pt x="3918857" y="4431113"/>
                  <a:pt x="3672741" y="4677229"/>
                  <a:pt x="3369142" y="4677229"/>
                </a:cubicBezTo>
                <a:lnTo>
                  <a:pt x="0" y="4677229"/>
                </a:lnTo>
                <a:lnTo>
                  <a:pt x="0" y="0"/>
                </a:lnTo>
                <a:close/>
              </a:path>
            </a:pathLst>
          </a:custGeom>
          <a:noFill/>
          <a:ln cap="flat" cmpd="sng" w="38100">
            <a:solidFill>
              <a:schemeClr val="lt1"/>
            </a:solidFill>
            <a:prstDash val="solid"/>
            <a:round/>
            <a:headEnd len="sm" w="sm" type="none"/>
            <a:tailEnd len="sm" w="sm" type="none"/>
          </a:ln>
          <a:effectLst>
            <a:outerShdw blurRad="63500" sx="102000" rotWithShape="0" algn="ctr" sy="102000">
              <a:srgbClr val="000000">
                <a:alpha val="14901"/>
              </a:srgbClr>
            </a:outerShdw>
          </a:effectLst>
        </p:spPr>
      </p:pic>
      <p:grpSp>
        <p:nvGrpSpPr>
          <p:cNvPr id="212" name="Google Shape;212;p8"/>
          <p:cNvGrpSpPr/>
          <p:nvPr/>
        </p:nvGrpSpPr>
        <p:grpSpPr>
          <a:xfrm>
            <a:off x="8968113" y="5858173"/>
            <a:ext cx="2100755" cy="999827"/>
            <a:chOff x="8968113" y="5858173"/>
            <a:chExt cx="2100755" cy="999827"/>
          </a:xfrm>
        </p:grpSpPr>
        <p:sp>
          <p:nvSpPr>
            <p:cNvPr id="213" name="Google Shape;213;p8"/>
            <p:cNvSpPr/>
            <p:nvPr/>
          </p:nvSpPr>
          <p:spPr>
            <a:xfrm>
              <a:off x="9077245" y="5858173"/>
              <a:ext cx="1100228" cy="588308"/>
            </a:xfrm>
            <a:custGeom>
              <a:rect b="b" l="l" r="r" t="t"/>
              <a:pathLst>
                <a:path extrusionOk="0" h="588308" w="1100228">
                  <a:moveTo>
                    <a:pt x="992743" y="0"/>
                  </a:moveTo>
                  <a:cubicBezTo>
                    <a:pt x="1028709" y="1166"/>
                    <a:pt x="1064572" y="4183"/>
                    <a:pt x="1100228" y="8983"/>
                  </a:cubicBezTo>
                  <a:lnTo>
                    <a:pt x="0" y="588308"/>
                  </a:lnTo>
                  <a:cubicBezTo>
                    <a:pt x="16252" y="556217"/>
                    <a:pt x="34080" y="524914"/>
                    <a:pt x="53452" y="494606"/>
                  </a:cubicBezTo>
                  <a:lnTo>
                    <a:pt x="99274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 name="Google Shape;214;p8"/>
            <p:cNvSpPr/>
            <p:nvPr/>
          </p:nvSpPr>
          <p:spPr>
            <a:xfrm>
              <a:off x="9250113" y="5868870"/>
              <a:ext cx="626195" cy="329726"/>
            </a:xfrm>
            <a:custGeom>
              <a:rect b="b" l="l" r="r" t="t"/>
              <a:pathLst>
                <a:path extrusionOk="0" h="329726" w="626195">
                  <a:moveTo>
                    <a:pt x="626195" y="0"/>
                  </a:moveTo>
                  <a:lnTo>
                    <a:pt x="0" y="329726"/>
                  </a:lnTo>
                  <a:cubicBezTo>
                    <a:pt x="66035" y="258754"/>
                    <a:pt x="141360" y="197040"/>
                    <a:pt x="223921" y="146263"/>
                  </a:cubicBezTo>
                  <a:lnTo>
                    <a:pt x="346389" y="81771"/>
                  </a:lnTo>
                  <a:cubicBezTo>
                    <a:pt x="435463" y="41795"/>
                    <a:pt x="529612" y="14297"/>
                    <a:pt x="626195" y="0"/>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8"/>
            <p:cNvSpPr/>
            <p:nvPr/>
          </p:nvSpPr>
          <p:spPr>
            <a:xfrm>
              <a:off x="9001200" y="5891773"/>
              <a:ext cx="1381714" cy="751611"/>
            </a:xfrm>
            <a:custGeom>
              <a:rect b="b" l="l" r="r" t="t"/>
              <a:pathLst>
                <a:path extrusionOk="0" h="751611" w="1381714">
                  <a:moveTo>
                    <a:pt x="1302891" y="0"/>
                  </a:moveTo>
                  <a:cubicBezTo>
                    <a:pt x="1329633" y="6926"/>
                    <a:pt x="1355828" y="15120"/>
                    <a:pt x="1381714" y="24034"/>
                  </a:cubicBezTo>
                  <a:lnTo>
                    <a:pt x="0" y="751611"/>
                  </a:lnTo>
                  <a:cubicBezTo>
                    <a:pt x="7336" y="725006"/>
                    <a:pt x="15497" y="698743"/>
                    <a:pt x="24788" y="672994"/>
                  </a:cubicBezTo>
                  <a:lnTo>
                    <a:pt x="130289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8"/>
            <p:cNvSpPr/>
            <p:nvPr/>
          </p:nvSpPr>
          <p:spPr>
            <a:xfrm>
              <a:off x="8968113" y="5955339"/>
              <a:ext cx="1577178" cy="862320"/>
            </a:xfrm>
            <a:custGeom>
              <a:rect b="b" l="l" r="r" t="t"/>
              <a:pathLst>
                <a:path extrusionOk="0" h="862320" w="1577178">
                  <a:moveTo>
                    <a:pt x="1513132" y="0"/>
                  </a:moveTo>
                  <a:cubicBezTo>
                    <a:pt x="1534835" y="9977"/>
                    <a:pt x="1556264" y="20468"/>
                    <a:pt x="1577178" y="31851"/>
                  </a:cubicBezTo>
                  <a:lnTo>
                    <a:pt x="0" y="862320"/>
                  </a:lnTo>
                  <a:cubicBezTo>
                    <a:pt x="2469" y="838457"/>
                    <a:pt x="5966" y="814868"/>
                    <a:pt x="9978" y="791485"/>
                  </a:cubicBezTo>
                  <a:lnTo>
                    <a:pt x="151313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8"/>
            <p:cNvSpPr/>
            <p:nvPr/>
          </p:nvSpPr>
          <p:spPr>
            <a:xfrm>
              <a:off x="9064853" y="6036013"/>
              <a:ext cx="1614152" cy="821987"/>
            </a:xfrm>
            <a:custGeom>
              <a:rect b="b" l="l" r="r" t="t"/>
              <a:pathLst>
                <a:path extrusionOk="0" h="821986" w="1614152">
                  <a:moveTo>
                    <a:pt x="1561078" y="0"/>
                  </a:moveTo>
                  <a:cubicBezTo>
                    <a:pt x="1579146" y="11966"/>
                    <a:pt x="1596837" y="24514"/>
                    <a:pt x="1614152" y="37611"/>
                  </a:cubicBezTo>
                  <a:lnTo>
                    <a:pt x="124532" y="821987"/>
                  </a:lnTo>
                  <a:lnTo>
                    <a:pt x="0" y="821987"/>
                  </a:lnTo>
                  <a:lnTo>
                    <a:pt x="1561078"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8"/>
            <p:cNvSpPr/>
            <p:nvPr/>
          </p:nvSpPr>
          <p:spPr>
            <a:xfrm>
              <a:off x="9362729" y="6129304"/>
              <a:ext cx="1428596" cy="728696"/>
            </a:xfrm>
            <a:custGeom>
              <a:rect b="b" l="l" r="r" t="t"/>
              <a:pathLst>
                <a:path extrusionOk="0" h="728696" w="1428596">
                  <a:moveTo>
                    <a:pt x="1383853" y="0"/>
                  </a:moveTo>
                  <a:cubicBezTo>
                    <a:pt x="1399144" y="13646"/>
                    <a:pt x="1414127" y="27532"/>
                    <a:pt x="1428596" y="42035"/>
                  </a:cubicBezTo>
                  <a:lnTo>
                    <a:pt x="124549" y="728696"/>
                  </a:lnTo>
                  <a:lnTo>
                    <a:pt x="0" y="728696"/>
                  </a:lnTo>
                  <a:lnTo>
                    <a:pt x="138385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8"/>
            <p:cNvSpPr/>
            <p:nvPr/>
          </p:nvSpPr>
          <p:spPr>
            <a:xfrm>
              <a:off x="9660586" y="6232847"/>
              <a:ext cx="1224476" cy="625153"/>
            </a:xfrm>
            <a:custGeom>
              <a:rect b="b" l="l" r="r" t="t"/>
              <a:pathLst>
                <a:path extrusionOk="0" h="625153" w="1224476">
                  <a:moveTo>
                    <a:pt x="1187242" y="0"/>
                  </a:moveTo>
                  <a:cubicBezTo>
                    <a:pt x="1200030" y="14983"/>
                    <a:pt x="1212511" y="30275"/>
                    <a:pt x="1224476" y="45943"/>
                  </a:cubicBezTo>
                  <a:lnTo>
                    <a:pt x="124514" y="625153"/>
                  </a:lnTo>
                  <a:lnTo>
                    <a:pt x="0" y="625153"/>
                  </a:lnTo>
                  <a:lnTo>
                    <a:pt x="118724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8"/>
            <p:cNvSpPr/>
            <p:nvPr/>
          </p:nvSpPr>
          <p:spPr>
            <a:xfrm>
              <a:off x="9958496" y="6345407"/>
              <a:ext cx="1003847" cy="512593"/>
            </a:xfrm>
            <a:custGeom>
              <a:rect b="b" l="l" r="r" t="t"/>
              <a:pathLst>
                <a:path extrusionOk="0" h="512593" w="1003847">
                  <a:moveTo>
                    <a:pt x="973503" y="0"/>
                  </a:moveTo>
                  <a:cubicBezTo>
                    <a:pt x="984029" y="16217"/>
                    <a:pt x="994143" y="32743"/>
                    <a:pt x="1003847" y="49577"/>
                  </a:cubicBezTo>
                  <a:lnTo>
                    <a:pt x="124507" y="512593"/>
                  </a:lnTo>
                  <a:lnTo>
                    <a:pt x="0" y="512593"/>
                  </a:lnTo>
                  <a:lnTo>
                    <a:pt x="97350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8"/>
            <p:cNvSpPr/>
            <p:nvPr/>
          </p:nvSpPr>
          <p:spPr>
            <a:xfrm>
              <a:off x="10256390" y="6466333"/>
              <a:ext cx="767427" cy="391667"/>
            </a:xfrm>
            <a:custGeom>
              <a:rect b="b" l="l" r="r" t="t"/>
              <a:pathLst>
                <a:path extrusionOk="0" h="391667" w="767427">
                  <a:moveTo>
                    <a:pt x="743838" y="0"/>
                  </a:moveTo>
                  <a:cubicBezTo>
                    <a:pt x="752204" y="17417"/>
                    <a:pt x="759987" y="35177"/>
                    <a:pt x="767427" y="53109"/>
                  </a:cubicBezTo>
                  <a:lnTo>
                    <a:pt x="124467" y="391667"/>
                  </a:lnTo>
                  <a:lnTo>
                    <a:pt x="0" y="391667"/>
                  </a:lnTo>
                  <a:lnTo>
                    <a:pt x="743838"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8"/>
            <p:cNvSpPr/>
            <p:nvPr/>
          </p:nvSpPr>
          <p:spPr>
            <a:xfrm>
              <a:off x="10554263" y="6595933"/>
              <a:ext cx="514605" cy="262067"/>
            </a:xfrm>
            <a:custGeom>
              <a:rect b="b" l="l" r="r" t="t"/>
              <a:pathLst>
                <a:path extrusionOk="0" h="262067" w="514605">
                  <a:moveTo>
                    <a:pt x="497702" y="0"/>
                  </a:moveTo>
                  <a:cubicBezTo>
                    <a:pt x="503805" y="18651"/>
                    <a:pt x="509496" y="37543"/>
                    <a:pt x="514605" y="56640"/>
                  </a:cubicBezTo>
                  <a:lnTo>
                    <a:pt x="124488" y="262067"/>
                  </a:lnTo>
                  <a:lnTo>
                    <a:pt x="0" y="262067"/>
                  </a:lnTo>
                  <a:lnTo>
                    <a:pt x="49770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3" name="Google Shape;223;p8"/>
          <p:cNvSpPr/>
          <p:nvPr/>
        </p:nvSpPr>
        <p:spPr>
          <a:xfrm rot="-5400000">
            <a:off x="10602641" y="5268640"/>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24" name="Google Shape;224;p8"/>
          <p:cNvGrpSpPr/>
          <p:nvPr/>
        </p:nvGrpSpPr>
        <p:grpSpPr>
          <a:xfrm flipH="1" rot="-5400000">
            <a:off x="11076076" y="-53065"/>
            <a:ext cx="1062858" cy="1168989"/>
            <a:chOff x="-1" y="5686714"/>
            <a:chExt cx="1062858" cy="1168989"/>
          </a:xfrm>
        </p:grpSpPr>
        <p:sp>
          <p:nvSpPr>
            <p:cNvPr id="225" name="Google Shape;225;p8"/>
            <p:cNvSpPr/>
            <p:nvPr/>
          </p:nvSpPr>
          <p:spPr>
            <a:xfrm>
              <a:off x="-1" y="5686714"/>
              <a:ext cx="310331" cy="170679"/>
            </a:xfrm>
            <a:custGeom>
              <a:rect b="b" l="l" r="r" t="t"/>
              <a:pathLst>
                <a:path extrusionOk="0" h="170679" w="310331">
                  <a:moveTo>
                    <a:pt x="223150" y="0"/>
                  </a:moveTo>
                  <a:cubicBezTo>
                    <a:pt x="252624" y="994"/>
                    <a:pt x="281685" y="3429"/>
                    <a:pt x="310331" y="7269"/>
                  </a:cubicBezTo>
                  <a:lnTo>
                    <a:pt x="0" y="170679"/>
                  </a:lnTo>
                  <a:lnTo>
                    <a:pt x="0" y="117501"/>
                  </a:lnTo>
                  <a:lnTo>
                    <a:pt x="2231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8"/>
            <p:cNvSpPr/>
            <p:nvPr/>
          </p:nvSpPr>
          <p:spPr>
            <a:xfrm>
              <a:off x="-1" y="5695388"/>
              <a:ext cx="66015" cy="34761"/>
            </a:xfrm>
            <a:custGeom>
              <a:rect b="b" l="l" r="r" t="t"/>
              <a:pathLst>
                <a:path extrusionOk="0" h="34761" w="66015">
                  <a:moveTo>
                    <a:pt x="66015" y="0"/>
                  </a:moveTo>
                  <a:lnTo>
                    <a:pt x="0" y="34761"/>
                  </a:lnTo>
                  <a:lnTo>
                    <a:pt x="0" y="14459"/>
                  </a:lnTo>
                  <a:lnTo>
                    <a:pt x="6601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8"/>
            <p:cNvSpPr/>
            <p:nvPr/>
          </p:nvSpPr>
          <p:spPr>
            <a:xfrm>
              <a:off x="-1" y="5713974"/>
              <a:ext cx="476991" cy="270671"/>
            </a:xfrm>
            <a:custGeom>
              <a:rect b="b" l="l" r="r" t="t"/>
              <a:pathLst>
                <a:path extrusionOk="0" h="270671" w="476991">
                  <a:moveTo>
                    <a:pt x="413057" y="0"/>
                  </a:moveTo>
                  <a:lnTo>
                    <a:pt x="476991" y="19506"/>
                  </a:lnTo>
                  <a:lnTo>
                    <a:pt x="0" y="270671"/>
                  </a:lnTo>
                  <a:lnTo>
                    <a:pt x="0" y="217497"/>
                  </a:lnTo>
                  <a:lnTo>
                    <a:pt x="4130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8"/>
            <p:cNvSpPr/>
            <p:nvPr/>
          </p:nvSpPr>
          <p:spPr>
            <a:xfrm>
              <a:off x="-1" y="5765541"/>
              <a:ext cx="608706" cy="346333"/>
            </a:xfrm>
            <a:custGeom>
              <a:rect b="b" l="l" r="r" t="t"/>
              <a:pathLst>
                <a:path extrusionOk="0" h="346333" w="608706">
                  <a:moveTo>
                    <a:pt x="556767" y="0"/>
                  </a:moveTo>
                  <a:lnTo>
                    <a:pt x="608706" y="25813"/>
                  </a:lnTo>
                  <a:lnTo>
                    <a:pt x="0" y="346333"/>
                  </a:lnTo>
                  <a:lnTo>
                    <a:pt x="0" y="293172"/>
                  </a:lnTo>
                  <a:lnTo>
                    <a:pt x="55676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8"/>
            <p:cNvSpPr/>
            <p:nvPr/>
          </p:nvSpPr>
          <p:spPr>
            <a:xfrm>
              <a:off x="-1" y="5830954"/>
              <a:ext cx="717166" cy="408153"/>
            </a:xfrm>
            <a:custGeom>
              <a:rect b="b" l="l" r="r" t="t"/>
              <a:pathLst>
                <a:path extrusionOk="0" h="408153" w="717166">
                  <a:moveTo>
                    <a:pt x="674110" y="0"/>
                  </a:moveTo>
                  <a:cubicBezTo>
                    <a:pt x="688794" y="9737"/>
                    <a:pt x="703146" y="19920"/>
                    <a:pt x="717166" y="30514"/>
                  </a:cubicBezTo>
                  <a:lnTo>
                    <a:pt x="0" y="408153"/>
                  </a:lnTo>
                  <a:lnTo>
                    <a:pt x="0" y="354965"/>
                  </a:lnTo>
                  <a:lnTo>
                    <a:pt x="67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 name="Google Shape;230;p8"/>
            <p:cNvSpPr/>
            <p:nvPr/>
          </p:nvSpPr>
          <p:spPr>
            <a:xfrm>
              <a:off x="-1" y="5906657"/>
              <a:ext cx="808280" cy="459691"/>
            </a:xfrm>
            <a:custGeom>
              <a:rect b="b" l="l" r="r" t="t"/>
              <a:pathLst>
                <a:path extrusionOk="0" h="459691" w="808280">
                  <a:moveTo>
                    <a:pt x="771995" y="0"/>
                  </a:moveTo>
                  <a:lnTo>
                    <a:pt x="772006" y="0"/>
                  </a:lnTo>
                  <a:cubicBezTo>
                    <a:pt x="784386" y="11074"/>
                    <a:pt x="796551" y="22354"/>
                    <a:pt x="808280" y="34080"/>
                  </a:cubicBezTo>
                  <a:lnTo>
                    <a:pt x="0" y="459691"/>
                  </a:lnTo>
                  <a:lnTo>
                    <a:pt x="0" y="406519"/>
                  </a:lnTo>
                  <a:lnTo>
                    <a:pt x="77199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8"/>
            <p:cNvSpPr/>
            <p:nvPr/>
          </p:nvSpPr>
          <p:spPr>
            <a:xfrm>
              <a:off x="-1" y="5990657"/>
              <a:ext cx="884339" cy="502938"/>
            </a:xfrm>
            <a:custGeom>
              <a:rect b="b" l="l" r="r" t="t"/>
              <a:pathLst>
                <a:path extrusionOk="0" h="502937" w="884338">
                  <a:moveTo>
                    <a:pt x="854110" y="0"/>
                  </a:moveTo>
                  <a:lnTo>
                    <a:pt x="854120" y="0"/>
                  </a:lnTo>
                  <a:cubicBezTo>
                    <a:pt x="864512" y="12171"/>
                    <a:pt x="874630" y="24549"/>
                    <a:pt x="884339" y="37268"/>
                  </a:cubicBezTo>
                  <a:lnTo>
                    <a:pt x="0" y="502938"/>
                  </a:lnTo>
                  <a:lnTo>
                    <a:pt x="0" y="449746"/>
                  </a:lnTo>
                  <a:lnTo>
                    <a:pt x="85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8"/>
            <p:cNvSpPr/>
            <p:nvPr/>
          </p:nvSpPr>
          <p:spPr>
            <a:xfrm>
              <a:off x="-1" y="6081960"/>
              <a:ext cx="947003" cy="538865"/>
            </a:xfrm>
            <a:custGeom>
              <a:rect b="b" l="l" r="r" t="t"/>
              <a:pathLst>
                <a:path extrusionOk="0" h="538865" w="947003">
                  <a:moveTo>
                    <a:pt x="922390" y="0"/>
                  </a:moveTo>
                  <a:lnTo>
                    <a:pt x="922400" y="0"/>
                  </a:lnTo>
                  <a:cubicBezTo>
                    <a:pt x="930951" y="13165"/>
                    <a:pt x="939152" y="26571"/>
                    <a:pt x="947003" y="40217"/>
                  </a:cubicBezTo>
                  <a:lnTo>
                    <a:pt x="0" y="538865"/>
                  </a:lnTo>
                  <a:lnTo>
                    <a:pt x="0" y="485690"/>
                  </a:lnTo>
                  <a:lnTo>
                    <a:pt x="92239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 name="Google Shape;233;p8"/>
            <p:cNvSpPr/>
            <p:nvPr/>
          </p:nvSpPr>
          <p:spPr>
            <a:xfrm>
              <a:off x="-1" y="6180057"/>
              <a:ext cx="996893" cy="568012"/>
            </a:xfrm>
            <a:custGeom>
              <a:rect b="b" l="l" r="r" t="t"/>
              <a:pathLst>
                <a:path extrusionOk="0" h="568012" w="996893">
                  <a:moveTo>
                    <a:pt x="977750" y="0"/>
                  </a:moveTo>
                  <a:lnTo>
                    <a:pt x="996893" y="43091"/>
                  </a:lnTo>
                  <a:lnTo>
                    <a:pt x="0" y="568012"/>
                  </a:lnTo>
                  <a:lnTo>
                    <a:pt x="0" y="514836"/>
                  </a:lnTo>
                  <a:lnTo>
                    <a:pt x="9777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 name="Google Shape;234;p8"/>
            <p:cNvSpPr/>
            <p:nvPr/>
          </p:nvSpPr>
          <p:spPr>
            <a:xfrm>
              <a:off x="-1" y="6285171"/>
              <a:ext cx="1033424" cy="570532"/>
            </a:xfrm>
            <a:custGeom>
              <a:rect b="b" l="l" r="r" t="t"/>
              <a:pathLst>
                <a:path extrusionOk="0" h="570532" w="1033424">
                  <a:moveTo>
                    <a:pt x="1019727" y="0"/>
                  </a:moveTo>
                  <a:cubicBezTo>
                    <a:pt x="1024681" y="15154"/>
                    <a:pt x="1029289" y="30480"/>
                    <a:pt x="1033424" y="45977"/>
                  </a:cubicBezTo>
                  <a:lnTo>
                    <a:pt x="37244" y="570532"/>
                  </a:lnTo>
                  <a:lnTo>
                    <a:pt x="0" y="570532"/>
                  </a:lnTo>
                  <a:lnTo>
                    <a:pt x="0" y="536961"/>
                  </a:lnTo>
                  <a:lnTo>
                    <a:pt x="101972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 name="Google Shape;235;p8"/>
            <p:cNvSpPr/>
            <p:nvPr/>
          </p:nvSpPr>
          <p:spPr>
            <a:xfrm>
              <a:off x="177886" y="6397423"/>
              <a:ext cx="877905" cy="458280"/>
            </a:xfrm>
            <a:custGeom>
              <a:rect b="b" l="l" r="r" t="t"/>
              <a:pathLst>
                <a:path extrusionOk="0" h="458280" w="877905">
                  <a:moveTo>
                    <a:pt x="870324" y="0"/>
                  </a:moveTo>
                  <a:cubicBezTo>
                    <a:pt x="873314" y="16217"/>
                    <a:pt x="875834" y="32640"/>
                    <a:pt x="877905" y="49165"/>
                  </a:cubicBezTo>
                  <a:lnTo>
                    <a:pt x="100977" y="458280"/>
                  </a:lnTo>
                  <a:lnTo>
                    <a:pt x="0" y="458280"/>
                  </a:lnTo>
                  <a:lnTo>
                    <a:pt x="870324"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p8"/>
            <p:cNvSpPr/>
            <p:nvPr/>
          </p:nvSpPr>
          <p:spPr>
            <a:xfrm>
              <a:off x="419530" y="6517457"/>
              <a:ext cx="643327" cy="338246"/>
            </a:xfrm>
            <a:custGeom>
              <a:rect b="b" l="l" r="r" t="t"/>
              <a:pathLst>
                <a:path extrusionOk="0" h="338246" w="643327">
                  <a:moveTo>
                    <a:pt x="642357" y="0"/>
                  </a:moveTo>
                  <a:cubicBezTo>
                    <a:pt x="642909" y="12720"/>
                    <a:pt x="643327" y="25508"/>
                    <a:pt x="643327" y="38400"/>
                  </a:cubicBezTo>
                  <a:cubicBezTo>
                    <a:pt x="643327" y="43234"/>
                    <a:pt x="643039" y="48034"/>
                    <a:pt x="642964" y="52868"/>
                  </a:cubicBezTo>
                  <a:lnTo>
                    <a:pt x="100981" y="338246"/>
                  </a:lnTo>
                  <a:lnTo>
                    <a:pt x="0" y="338246"/>
                  </a:lnTo>
                  <a:lnTo>
                    <a:pt x="6423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8"/>
            <p:cNvSpPr/>
            <p:nvPr/>
          </p:nvSpPr>
          <p:spPr>
            <a:xfrm>
              <a:off x="661173" y="6646680"/>
              <a:ext cx="396960" cy="209023"/>
            </a:xfrm>
            <a:custGeom>
              <a:rect b="b" l="l" r="r" t="t"/>
              <a:pathLst>
                <a:path extrusionOk="0" h="209022" w="396960">
                  <a:moveTo>
                    <a:pt x="396960" y="0"/>
                  </a:moveTo>
                  <a:cubicBezTo>
                    <a:pt x="394954" y="19371"/>
                    <a:pt x="392112" y="38468"/>
                    <a:pt x="388855" y="57428"/>
                  </a:cubicBezTo>
                  <a:lnTo>
                    <a:pt x="100959" y="209023"/>
                  </a:lnTo>
                  <a:lnTo>
                    <a:pt x="0" y="209023"/>
                  </a:lnTo>
                  <a:lnTo>
                    <a:pt x="39696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8"/>
            <p:cNvSpPr/>
            <p:nvPr/>
          </p:nvSpPr>
          <p:spPr>
            <a:xfrm>
              <a:off x="902813" y="6788040"/>
              <a:ext cx="128501" cy="67663"/>
            </a:xfrm>
            <a:custGeom>
              <a:rect b="b" l="l" r="r" t="t"/>
              <a:pathLst>
                <a:path extrusionOk="0" h="67663" w="128501">
                  <a:moveTo>
                    <a:pt x="128501" y="0"/>
                  </a:moveTo>
                  <a:cubicBezTo>
                    <a:pt x="122525" y="21565"/>
                    <a:pt x="115915" y="42891"/>
                    <a:pt x="108365" y="63771"/>
                  </a:cubicBezTo>
                  <a:lnTo>
                    <a:pt x="100974" y="67663"/>
                  </a:lnTo>
                  <a:lnTo>
                    <a:pt x="0" y="67663"/>
                  </a:lnTo>
                  <a:lnTo>
                    <a:pt x="12850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A picture containing black, darkness&#10;&#10;Description automatically generated" id="239" name="Google Shape;239;p8"/>
          <p:cNvPicPr preferRelativeResize="0"/>
          <p:nvPr/>
        </p:nvPicPr>
        <p:blipFill rotWithShape="1">
          <a:blip r:embed="rId4">
            <a:alphaModFix amt="7000"/>
          </a:blip>
          <a:srcRect b="0" l="0" r="0" t="0"/>
          <a:stretch/>
        </p:blipFill>
        <p:spPr>
          <a:xfrm>
            <a:off x="4440440" y="177887"/>
            <a:ext cx="5472714" cy="6059744"/>
          </a:xfrm>
          <a:prstGeom prst="rect">
            <a:avLst/>
          </a:prstGeom>
          <a:noFill/>
          <a:ln>
            <a:noFill/>
          </a:ln>
        </p:spPr>
      </p:pic>
      <p:grpSp>
        <p:nvGrpSpPr>
          <p:cNvPr id="240" name="Google Shape;240;p8"/>
          <p:cNvGrpSpPr/>
          <p:nvPr/>
        </p:nvGrpSpPr>
        <p:grpSpPr>
          <a:xfrm>
            <a:off x="4711419" y="1510120"/>
            <a:ext cx="6439702" cy="3746645"/>
            <a:chOff x="4943646" y="1256969"/>
            <a:chExt cx="6439702" cy="3746645"/>
          </a:xfrm>
        </p:grpSpPr>
        <p:grpSp>
          <p:nvGrpSpPr>
            <p:cNvPr id="241" name="Google Shape;241;p8"/>
            <p:cNvGrpSpPr/>
            <p:nvPr/>
          </p:nvGrpSpPr>
          <p:grpSpPr>
            <a:xfrm>
              <a:off x="4943646" y="1256969"/>
              <a:ext cx="1240946" cy="1126136"/>
              <a:chOff x="5518594" y="98620"/>
              <a:chExt cx="2520000" cy="2286857"/>
            </a:xfrm>
          </p:grpSpPr>
          <p:sp>
            <p:nvSpPr>
              <p:cNvPr id="242" name="Google Shape;242;p8"/>
              <p:cNvSpPr/>
              <p:nvPr/>
            </p:nvSpPr>
            <p:spPr>
              <a:xfrm>
                <a:off x="6255737" y="602620"/>
                <a:ext cx="1782857" cy="1782857"/>
              </a:xfrm>
              <a:custGeom>
                <a:rect b="b" l="l" r="r" t="t"/>
                <a:pathLst>
                  <a:path extrusionOk="0" h="1782857" w="1782857">
                    <a:moveTo>
                      <a:pt x="1782857" y="891429"/>
                    </a:moveTo>
                    <a:cubicBezTo>
                      <a:pt x="1782857" y="1383751"/>
                      <a:pt x="1383751" y="1782857"/>
                      <a:pt x="891429" y="1782857"/>
                    </a:cubicBezTo>
                    <a:cubicBezTo>
                      <a:pt x="399106" y="1782857"/>
                      <a:pt x="0" y="1383751"/>
                      <a:pt x="0" y="891429"/>
                    </a:cubicBezTo>
                    <a:cubicBezTo>
                      <a:pt x="0" y="399106"/>
                      <a:pt x="399106" y="0"/>
                      <a:pt x="891429" y="0"/>
                    </a:cubicBezTo>
                    <a:cubicBezTo>
                      <a:pt x="1383751" y="0"/>
                      <a:pt x="1782857" y="399106"/>
                      <a:pt x="1782857" y="891429"/>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8"/>
              <p:cNvSpPr/>
              <p:nvPr/>
            </p:nvSpPr>
            <p:spPr>
              <a:xfrm>
                <a:off x="5518594" y="98620"/>
                <a:ext cx="1532571" cy="1532571"/>
              </a:xfrm>
              <a:custGeom>
                <a:rect b="b" l="l" r="r" t="t"/>
                <a:pathLst>
                  <a:path extrusionOk="0" h="1532571" w="1532571">
                    <a:moveTo>
                      <a:pt x="1412126" y="1178832"/>
                    </a:moveTo>
                    <a:lnTo>
                      <a:pt x="740332" y="1532571"/>
                    </a:lnTo>
                    <a:cubicBezTo>
                      <a:pt x="714617" y="1531718"/>
                      <a:pt x="688971" y="1529578"/>
                      <a:pt x="663463" y="1526160"/>
                    </a:cubicBezTo>
                    <a:lnTo>
                      <a:pt x="1450354" y="1111817"/>
                    </a:lnTo>
                    <a:cubicBezTo>
                      <a:pt x="1438732" y="1134778"/>
                      <a:pt x="1425977" y="1157146"/>
                      <a:pt x="1412126" y="1178832"/>
                    </a:cubicBezTo>
                    <a:close/>
                    <a:moveTo>
                      <a:pt x="1519646" y="626592"/>
                    </a:moveTo>
                    <a:lnTo>
                      <a:pt x="224434" y="1308603"/>
                    </a:lnTo>
                    <a:cubicBezTo>
                      <a:pt x="234789" y="1318954"/>
                      <a:pt x="245520" y="1328907"/>
                      <a:pt x="256423" y="1338655"/>
                    </a:cubicBezTo>
                    <a:lnTo>
                      <a:pt x="1526332" y="669960"/>
                    </a:lnTo>
                    <a:cubicBezTo>
                      <a:pt x="1524514" y="655371"/>
                      <a:pt x="1522286" y="640917"/>
                      <a:pt x="1519646" y="626592"/>
                    </a:cubicBezTo>
                    <a:close/>
                    <a:moveTo>
                      <a:pt x="1494549" y="527637"/>
                    </a:moveTo>
                    <a:lnTo>
                      <a:pt x="157406" y="1231735"/>
                    </a:lnTo>
                    <a:cubicBezTo>
                      <a:pt x="165977" y="1242946"/>
                      <a:pt x="174857" y="1253901"/>
                      <a:pt x="184046" y="1264594"/>
                    </a:cubicBezTo>
                    <a:lnTo>
                      <a:pt x="1506617" y="568166"/>
                    </a:lnTo>
                    <a:cubicBezTo>
                      <a:pt x="1502983" y="554493"/>
                      <a:pt x="1498903" y="540998"/>
                      <a:pt x="1494549" y="527637"/>
                    </a:cubicBezTo>
                    <a:close/>
                    <a:moveTo>
                      <a:pt x="453600" y="66137"/>
                    </a:moveTo>
                    <a:lnTo>
                      <a:pt x="366000" y="112265"/>
                    </a:lnTo>
                    <a:cubicBezTo>
                      <a:pt x="306960" y="148591"/>
                      <a:pt x="253097" y="192726"/>
                      <a:pt x="205852" y="243473"/>
                    </a:cubicBezTo>
                    <a:lnTo>
                      <a:pt x="653692" y="7656"/>
                    </a:lnTo>
                    <a:cubicBezTo>
                      <a:pt x="584640" y="17864"/>
                      <a:pt x="517303" y="37543"/>
                      <a:pt x="453600" y="66137"/>
                    </a:cubicBezTo>
                    <a:close/>
                    <a:moveTo>
                      <a:pt x="1532571" y="766286"/>
                    </a:moveTo>
                    <a:cubicBezTo>
                      <a:pt x="1532571" y="754927"/>
                      <a:pt x="1532194" y="743657"/>
                      <a:pt x="1531714" y="732422"/>
                    </a:cubicBezTo>
                    <a:lnTo>
                      <a:pt x="304766" y="1378485"/>
                    </a:lnTo>
                    <a:cubicBezTo>
                      <a:pt x="317143" y="1387834"/>
                      <a:pt x="329794" y="1396803"/>
                      <a:pt x="342754" y="1405385"/>
                    </a:cubicBezTo>
                    <a:lnTo>
                      <a:pt x="1532263" y="779030"/>
                    </a:lnTo>
                    <a:cubicBezTo>
                      <a:pt x="1532332" y="774771"/>
                      <a:pt x="1532571" y="770561"/>
                      <a:pt x="1532571" y="766286"/>
                    </a:cubicBezTo>
                    <a:close/>
                    <a:moveTo>
                      <a:pt x="1528389" y="846346"/>
                    </a:moveTo>
                    <a:lnTo>
                      <a:pt x="400423" y="1440309"/>
                    </a:lnTo>
                    <a:cubicBezTo>
                      <a:pt x="415337" y="1448448"/>
                      <a:pt x="430697" y="1455936"/>
                      <a:pt x="446194" y="1463088"/>
                    </a:cubicBezTo>
                    <a:lnTo>
                      <a:pt x="1521257" y="897000"/>
                    </a:lnTo>
                    <a:cubicBezTo>
                      <a:pt x="1524137" y="880275"/>
                      <a:pt x="1526640" y="863424"/>
                      <a:pt x="1528389" y="846346"/>
                    </a:cubicBezTo>
                    <a:close/>
                    <a:moveTo>
                      <a:pt x="1166571" y="1420289"/>
                    </a:moveTo>
                    <a:cubicBezTo>
                      <a:pt x="1225611" y="1383960"/>
                      <a:pt x="1279475" y="1339827"/>
                      <a:pt x="1326720" y="1289081"/>
                    </a:cubicBezTo>
                    <a:lnTo>
                      <a:pt x="878880" y="1524895"/>
                    </a:lnTo>
                    <a:cubicBezTo>
                      <a:pt x="947931" y="1514688"/>
                      <a:pt x="1015269" y="1495008"/>
                      <a:pt x="1078971" y="1466417"/>
                    </a:cubicBezTo>
                    <a:close/>
                    <a:moveTo>
                      <a:pt x="1504766" y="970971"/>
                    </a:moveTo>
                    <a:lnTo>
                      <a:pt x="516549" y="1491326"/>
                    </a:lnTo>
                    <a:cubicBezTo>
                      <a:pt x="535029" y="1497710"/>
                      <a:pt x="553783" y="1503562"/>
                      <a:pt x="572914" y="1508537"/>
                    </a:cubicBezTo>
                    <a:lnTo>
                      <a:pt x="1487006" y="1027200"/>
                    </a:lnTo>
                    <a:cubicBezTo>
                      <a:pt x="1493657" y="1008806"/>
                      <a:pt x="1499486" y="990014"/>
                      <a:pt x="1504766" y="970971"/>
                    </a:cubicBezTo>
                    <a:close/>
                    <a:moveTo>
                      <a:pt x="1457520" y="434931"/>
                    </a:moveTo>
                    <a:lnTo>
                      <a:pt x="102137" y="1148650"/>
                    </a:lnTo>
                    <a:cubicBezTo>
                      <a:pt x="109063" y="1160681"/>
                      <a:pt x="116297" y="1172499"/>
                      <a:pt x="123840" y="1184112"/>
                    </a:cubicBezTo>
                    <a:lnTo>
                      <a:pt x="1474389" y="472951"/>
                    </a:lnTo>
                    <a:cubicBezTo>
                      <a:pt x="1469074" y="460114"/>
                      <a:pt x="1463520" y="447429"/>
                      <a:pt x="1457520" y="434945"/>
                    </a:cubicBezTo>
                    <a:close/>
                    <a:moveTo>
                      <a:pt x="1086377" y="69483"/>
                    </a:moveTo>
                    <a:lnTo>
                      <a:pt x="11314" y="635571"/>
                    </a:lnTo>
                    <a:cubicBezTo>
                      <a:pt x="8434" y="652296"/>
                      <a:pt x="5931" y="669144"/>
                      <a:pt x="4148" y="686222"/>
                    </a:cubicBezTo>
                    <a:lnTo>
                      <a:pt x="1132148" y="92263"/>
                    </a:lnTo>
                    <a:cubicBezTo>
                      <a:pt x="1117234" y="84123"/>
                      <a:pt x="1101874" y="76635"/>
                      <a:pt x="1086377" y="69483"/>
                    </a:cubicBezTo>
                    <a:close/>
                    <a:moveTo>
                      <a:pt x="959657" y="24021"/>
                    </a:moveTo>
                    <a:lnTo>
                      <a:pt x="45566" y="505371"/>
                    </a:lnTo>
                    <a:cubicBezTo>
                      <a:pt x="38914" y="523779"/>
                      <a:pt x="33086" y="542571"/>
                      <a:pt x="27806" y="561600"/>
                    </a:cubicBezTo>
                    <a:lnTo>
                      <a:pt x="1016023" y="41229"/>
                    </a:lnTo>
                    <a:cubicBezTo>
                      <a:pt x="997508" y="34848"/>
                      <a:pt x="978789" y="28995"/>
                      <a:pt x="959657" y="24021"/>
                    </a:cubicBezTo>
                    <a:close/>
                    <a:moveTo>
                      <a:pt x="792240" y="0"/>
                    </a:moveTo>
                    <a:lnTo>
                      <a:pt x="120446" y="353739"/>
                    </a:lnTo>
                    <a:cubicBezTo>
                      <a:pt x="106594" y="375425"/>
                      <a:pt x="93840" y="397793"/>
                      <a:pt x="82217" y="420754"/>
                    </a:cubicBezTo>
                    <a:lnTo>
                      <a:pt x="869109" y="6415"/>
                    </a:lnTo>
                    <a:cubicBezTo>
                      <a:pt x="843600" y="2996"/>
                      <a:pt x="817954" y="855"/>
                      <a:pt x="792240" y="0"/>
                    </a:cubicBezTo>
                    <a:close/>
                    <a:moveTo>
                      <a:pt x="1189817" y="127200"/>
                    </a:moveTo>
                    <a:lnTo>
                      <a:pt x="308" y="753538"/>
                    </a:lnTo>
                    <a:cubicBezTo>
                      <a:pt x="240" y="757800"/>
                      <a:pt x="0" y="762010"/>
                      <a:pt x="0" y="766286"/>
                    </a:cubicBezTo>
                    <a:cubicBezTo>
                      <a:pt x="0" y="777641"/>
                      <a:pt x="377" y="788914"/>
                      <a:pt x="857" y="800146"/>
                    </a:cubicBezTo>
                    <a:lnTo>
                      <a:pt x="1227806" y="154087"/>
                    </a:lnTo>
                    <a:cubicBezTo>
                      <a:pt x="1215429" y="144736"/>
                      <a:pt x="1202777" y="135774"/>
                      <a:pt x="1189817" y="127200"/>
                    </a:cubicBezTo>
                    <a:close/>
                    <a:moveTo>
                      <a:pt x="1348526" y="267991"/>
                    </a:moveTo>
                    <a:lnTo>
                      <a:pt x="25954" y="964402"/>
                    </a:lnTo>
                    <a:cubicBezTo>
                      <a:pt x="29589" y="978079"/>
                      <a:pt x="33668" y="991574"/>
                      <a:pt x="38023" y="1004935"/>
                    </a:cubicBezTo>
                    <a:lnTo>
                      <a:pt x="1375166" y="300837"/>
                    </a:lnTo>
                    <a:cubicBezTo>
                      <a:pt x="1366594" y="289622"/>
                      <a:pt x="1357714" y="278671"/>
                      <a:pt x="1348526" y="267977"/>
                    </a:cubicBezTo>
                    <a:close/>
                    <a:moveTo>
                      <a:pt x="1408732" y="348473"/>
                    </a:moveTo>
                    <a:lnTo>
                      <a:pt x="58183" y="1059621"/>
                    </a:lnTo>
                    <a:cubicBezTo>
                      <a:pt x="63497" y="1072454"/>
                      <a:pt x="69051" y="1085153"/>
                      <a:pt x="75051" y="1097626"/>
                    </a:cubicBezTo>
                    <a:lnTo>
                      <a:pt x="1430434" y="383918"/>
                    </a:lnTo>
                    <a:cubicBezTo>
                      <a:pt x="1423508" y="371890"/>
                      <a:pt x="1416274" y="360072"/>
                      <a:pt x="1408732" y="348459"/>
                    </a:cubicBezTo>
                    <a:close/>
                    <a:moveTo>
                      <a:pt x="1276148" y="193930"/>
                    </a:moveTo>
                    <a:lnTo>
                      <a:pt x="6240" y="862608"/>
                    </a:lnTo>
                    <a:cubicBezTo>
                      <a:pt x="8057" y="877200"/>
                      <a:pt x="10286" y="891658"/>
                      <a:pt x="12926" y="905979"/>
                    </a:cubicBezTo>
                    <a:lnTo>
                      <a:pt x="1308137" y="223965"/>
                    </a:lnTo>
                    <a:cubicBezTo>
                      <a:pt x="1297783" y="213600"/>
                      <a:pt x="1287052" y="203657"/>
                      <a:pt x="1276148" y="193917"/>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4" name="Google Shape;244;p8"/>
            <p:cNvSpPr txBox="1"/>
            <p:nvPr/>
          </p:nvSpPr>
          <p:spPr>
            <a:xfrm>
              <a:off x="5715748" y="2556214"/>
              <a:ext cx="5667600" cy="24474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50000"/>
                </a:lnSpc>
                <a:spcBef>
                  <a:spcPts val="0"/>
                </a:spcBef>
                <a:spcAft>
                  <a:spcPts val="0"/>
                </a:spcAft>
                <a:buClr>
                  <a:srgbClr val="3F3F3F"/>
                </a:buClr>
                <a:buSzPts val="1800"/>
                <a:buFont typeface="Montserrat"/>
                <a:buChar char="●"/>
              </a:pPr>
              <a:r>
                <a:rPr lang="en-US" sz="1800">
                  <a:solidFill>
                    <a:srgbClr val="3F3F3F"/>
                  </a:solidFill>
                  <a:latin typeface="Montserrat"/>
                  <a:ea typeface="Montserrat"/>
                  <a:cs typeface="Montserrat"/>
                  <a:sym typeface="Montserrat"/>
                </a:rPr>
                <a:t>Time distortion</a:t>
              </a:r>
              <a:endParaRPr sz="1800">
                <a:solidFill>
                  <a:srgbClr val="3F3F3F"/>
                </a:solidFill>
                <a:latin typeface="Montserrat"/>
                <a:ea typeface="Montserrat"/>
                <a:cs typeface="Montserrat"/>
                <a:sym typeface="Montserrat"/>
              </a:endParaRPr>
            </a:p>
            <a:p>
              <a:pPr indent="-342900" lvl="0" marL="457200" marR="0" rtl="0" algn="l">
                <a:lnSpc>
                  <a:spcPct val="150000"/>
                </a:lnSpc>
                <a:spcBef>
                  <a:spcPts val="0"/>
                </a:spcBef>
                <a:spcAft>
                  <a:spcPts val="0"/>
                </a:spcAft>
                <a:buClr>
                  <a:srgbClr val="3F3F3F"/>
                </a:buClr>
                <a:buSzPts val="1800"/>
                <a:buFont typeface="Montserrat"/>
                <a:buChar char="●"/>
              </a:pPr>
              <a:r>
                <a:rPr lang="en-US" sz="1800">
                  <a:solidFill>
                    <a:srgbClr val="3F3F3F"/>
                  </a:solidFill>
                  <a:latin typeface="Montserrat"/>
                  <a:ea typeface="Montserrat"/>
                  <a:cs typeface="Montserrat"/>
                  <a:sym typeface="Montserrat"/>
                </a:rPr>
                <a:t>Function call obfuscation</a:t>
              </a:r>
              <a:endParaRPr sz="1800">
                <a:solidFill>
                  <a:srgbClr val="3F3F3F"/>
                </a:solidFill>
                <a:latin typeface="Montserrat"/>
                <a:ea typeface="Montserrat"/>
                <a:cs typeface="Montserrat"/>
                <a:sym typeface="Montserrat"/>
              </a:endParaRPr>
            </a:p>
            <a:p>
              <a:pPr indent="-342900" lvl="0" marL="457200" marR="0" rtl="0" algn="l">
                <a:lnSpc>
                  <a:spcPct val="150000"/>
                </a:lnSpc>
                <a:spcBef>
                  <a:spcPts val="0"/>
                </a:spcBef>
                <a:spcAft>
                  <a:spcPts val="0"/>
                </a:spcAft>
                <a:buClr>
                  <a:srgbClr val="3F3F3F"/>
                </a:buClr>
                <a:buSzPts val="1800"/>
                <a:buFont typeface="Montserrat"/>
                <a:buChar char="●"/>
              </a:pPr>
              <a:r>
                <a:rPr lang="en-US" sz="1800">
                  <a:solidFill>
                    <a:srgbClr val="3F3F3F"/>
                  </a:solidFill>
                  <a:latin typeface="Montserrat"/>
                  <a:ea typeface="Montserrat"/>
                  <a:cs typeface="Montserrat"/>
                  <a:sym typeface="Montserrat"/>
                </a:rPr>
                <a:t>WINAPI function call by hash</a:t>
              </a:r>
              <a:endParaRPr sz="1800">
                <a:solidFill>
                  <a:srgbClr val="3F3F3F"/>
                </a:solidFill>
                <a:latin typeface="Montserrat"/>
                <a:ea typeface="Montserrat"/>
                <a:cs typeface="Montserrat"/>
                <a:sym typeface="Montserrat"/>
              </a:endParaRPr>
            </a:p>
            <a:p>
              <a:pPr indent="-342900" lvl="0" marL="457200" marR="0" rtl="0" algn="l">
                <a:lnSpc>
                  <a:spcPct val="150000"/>
                </a:lnSpc>
                <a:spcBef>
                  <a:spcPts val="0"/>
                </a:spcBef>
                <a:spcAft>
                  <a:spcPts val="0"/>
                </a:spcAft>
                <a:buClr>
                  <a:srgbClr val="3F3F3F"/>
                </a:buClr>
                <a:buSzPts val="1800"/>
                <a:buFont typeface="Montserrat"/>
                <a:buChar char="●"/>
              </a:pPr>
              <a:r>
                <a:rPr lang="en-US" sz="1800">
                  <a:solidFill>
                    <a:srgbClr val="3F3F3F"/>
                  </a:solidFill>
                  <a:latin typeface="Montserrat"/>
                  <a:ea typeface="Montserrat"/>
                  <a:cs typeface="Montserrat"/>
                  <a:sym typeface="Montserrat"/>
                </a:rPr>
                <a:t>Strings obfuscation and encryption</a:t>
              </a:r>
              <a:endParaRPr sz="1800">
                <a:solidFill>
                  <a:srgbClr val="3F3F3F"/>
                </a:solidFill>
                <a:latin typeface="Montserrat"/>
                <a:ea typeface="Montserrat"/>
                <a:cs typeface="Montserrat"/>
                <a:sym typeface="Montserrat"/>
              </a:endParaRPr>
            </a:p>
            <a:p>
              <a:pPr indent="-342900" lvl="0" marL="457200" marR="0" rtl="0" algn="l">
                <a:lnSpc>
                  <a:spcPct val="150000"/>
                </a:lnSpc>
                <a:spcBef>
                  <a:spcPts val="0"/>
                </a:spcBef>
                <a:spcAft>
                  <a:spcPts val="0"/>
                </a:spcAft>
                <a:buClr>
                  <a:srgbClr val="3F3F3F"/>
                </a:buClr>
                <a:buSzPts val="1800"/>
                <a:buFont typeface="Montserrat"/>
                <a:buChar char="●"/>
              </a:pPr>
              <a:r>
                <a:rPr lang="en-US" sz="1800">
                  <a:solidFill>
                    <a:srgbClr val="3F3F3F"/>
                  </a:solidFill>
                  <a:latin typeface="Montserrat"/>
                  <a:ea typeface="Montserrat"/>
                  <a:cs typeface="Montserrat"/>
                  <a:sym typeface="Montserrat"/>
                </a:rPr>
                <a:t>Payload encryption</a:t>
              </a:r>
              <a:endParaRPr sz="1800">
                <a:solidFill>
                  <a:srgbClr val="3F3F3F"/>
                </a:solidFill>
                <a:latin typeface="Montserrat"/>
                <a:ea typeface="Montserrat"/>
                <a:cs typeface="Montserrat"/>
                <a:sym typeface="Montserrat"/>
              </a:endParaRPr>
            </a:p>
            <a:p>
              <a:pPr indent="-342900" lvl="0" marL="457200" marR="0" rtl="0" algn="l">
                <a:lnSpc>
                  <a:spcPct val="150000"/>
                </a:lnSpc>
                <a:spcBef>
                  <a:spcPts val="0"/>
                </a:spcBef>
                <a:spcAft>
                  <a:spcPts val="0"/>
                </a:spcAft>
                <a:buClr>
                  <a:srgbClr val="3F3F3F"/>
                </a:buClr>
                <a:buSzPts val="1800"/>
                <a:buFont typeface="Montserrat"/>
                <a:buChar char="●"/>
              </a:pPr>
              <a:r>
                <a:rPr lang="en-US" sz="1800">
                  <a:solidFill>
                    <a:srgbClr val="3F3F3F"/>
                  </a:solidFill>
                  <a:latin typeface="Montserrat"/>
                  <a:ea typeface="Montserrat"/>
                  <a:cs typeface="Montserrat"/>
                  <a:sym typeface="Montserrat"/>
                </a:rPr>
                <a:t>Syscalls, NT API, etc</a:t>
              </a:r>
              <a:endParaRPr sz="1800">
                <a:solidFill>
                  <a:srgbClr val="3F3F3F"/>
                </a:solidFill>
                <a:latin typeface="Montserrat"/>
                <a:ea typeface="Montserrat"/>
                <a:cs typeface="Montserrat"/>
                <a:sym typeface="Montserrat"/>
              </a:endParaRPr>
            </a:p>
          </p:txBody>
        </p:sp>
        <p:sp>
          <p:nvSpPr>
            <p:cNvPr id="245" name="Google Shape;245;p8"/>
            <p:cNvSpPr txBox="1"/>
            <p:nvPr/>
          </p:nvSpPr>
          <p:spPr>
            <a:xfrm>
              <a:off x="5715748" y="1656594"/>
              <a:ext cx="5334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3F3F3F"/>
                  </a:solidFill>
                  <a:latin typeface="Montserrat"/>
                  <a:ea typeface="Montserrat"/>
                  <a:cs typeface="Montserrat"/>
                  <a:sym typeface="Montserrat"/>
                </a:rPr>
                <a:t>AV/EDR</a:t>
              </a:r>
              <a:r>
                <a:rPr b="1" i="0" lang="en-US" sz="4000">
                  <a:solidFill>
                    <a:srgbClr val="3F3F3F"/>
                  </a:solidFill>
                  <a:latin typeface="Montserrat"/>
                  <a:ea typeface="Montserrat"/>
                  <a:cs typeface="Montserrat"/>
                  <a:sym typeface="Montserrat"/>
                </a:rPr>
                <a:t> </a:t>
              </a:r>
              <a:r>
                <a:rPr b="1" lang="en-US" sz="4000">
                  <a:solidFill>
                    <a:schemeClr val="accent3"/>
                  </a:solidFill>
                  <a:latin typeface="Montserrat"/>
                  <a:ea typeface="Montserrat"/>
                  <a:cs typeface="Montserrat"/>
                  <a:sym typeface="Montserrat"/>
                </a:rPr>
                <a:t>Evasion</a:t>
              </a:r>
              <a:r>
                <a:rPr b="1" i="0" lang="en-US" sz="4000">
                  <a:solidFill>
                    <a:schemeClr val="accent3"/>
                  </a:solidFill>
                  <a:latin typeface="Montserrat"/>
                  <a:ea typeface="Montserrat"/>
                  <a:cs typeface="Montserrat"/>
                  <a:sym typeface="Montserrat"/>
                </a:rPr>
                <a:t> </a:t>
              </a:r>
              <a:endParaRPr b="1" sz="4000">
                <a:solidFill>
                  <a:schemeClr val="accent3"/>
                </a:solidFill>
                <a:latin typeface="Montserrat"/>
                <a:ea typeface="Montserrat"/>
                <a:cs typeface="Montserrat"/>
                <a:sym typeface="Montserrat"/>
              </a:endParaRPr>
            </a:p>
          </p:txBody>
        </p:sp>
      </p:grpSp>
      <p:pic>
        <p:nvPicPr>
          <p:cNvPr id="246" name="Google Shape;246;p8"/>
          <p:cNvPicPr preferRelativeResize="0"/>
          <p:nvPr/>
        </p:nvPicPr>
        <p:blipFill>
          <a:blip r:embed="rId5">
            <a:alphaModFix/>
          </a:blip>
          <a:stretch>
            <a:fillRect/>
          </a:stretch>
        </p:blipFill>
        <p:spPr>
          <a:xfrm>
            <a:off x="10878890" y="6150000"/>
            <a:ext cx="1333057" cy="708000"/>
          </a:xfrm>
          <a:prstGeom prst="rect">
            <a:avLst/>
          </a:prstGeom>
          <a:noFill/>
          <a:ln>
            <a:noFill/>
          </a:ln>
        </p:spPr>
      </p:pic>
      <p:sp>
        <p:nvSpPr>
          <p:cNvPr id="247" name="Google Shape;247;p8"/>
          <p:cNvSpPr/>
          <p:nvPr/>
        </p:nvSpPr>
        <p:spPr>
          <a:xfrm>
            <a:off x="1659900" y="144375"/>
            <a:ext cx="4235700" cy="26628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Montserrat"/>
              <a:ea typeface="Montserrat"/>
              <a:cs typeface="Montserrat"/>
              <a:sym typeface="Montserrat"/>
            </a:endParaRPr>
          </a:p>
        </p:txBody>
      </p:sp>
      <p:pic>
        <p:nvPicPr>
          <p:cNvPr id="248" name="Google Shape;248;p8"/>
          <p:cNvPicPr preferRelativeResize="0"/>
          <p:nvPr/>
        </p:nvPicPr>
        <p:blipFill>
          <a:blip r:embed="rId6">
            <a:alphaModFix/>
          </a:blip>
          <a:stretch>
            <a:fillRect/>
          </a:stretch>
        </p:blipFill>
        <p:spPr>
          <a:xfrm>
            <a:off x="2538076" y="529441"/>
            <a:ext cx="2699650" cy="774234"/>
          </a:xfrm>
          <a:prstGeom prst="rect">
            <a:avLst/>
          </a:prstGeom>
          <a:noFill/>
          <a:ln>
            <a:noFill/>
          </a:ln>
        </p:spPr>
      </p:pic>
      <p:pic>
        <p:nvPicPr>
          <p:cNvPr id="249" name="Google Shape;249;p8"/>
          <p:cNvPicPr preferRelativeResize="0"/>
          <p:nvPr/>
        </p:nvPicPr>
        <p:blipFill>
          <a:blip r:embed="rId7">
            <a:alphaModFix/>
          </a:blip>
          <a:stretch>
            <a:fillRect/>
          </a:stretch>
        </p:blipFill>
        <p:spPr>
          <a:xfrm>
            <a:off x="3668250" y="811164"/>
            <a:ext cx="1832600" cy="632686"/>
          </a:xfrm>
          <a:prstGeom prst="rect">
            <a:avLst/>
          </a:prstGeom>
          <a:noFill/>
          <a:ln>
            <a:noFill/>
          </a:ln>
        </p:spPr>
      </p:pic>
      <p:pic>
        <p:nvPicPr>
          <p:cNvPr id="250" name="Google Shape;250;p8"/>
          <p:cNvPicPr preferRelativeResize="0"/>
          <p:nvPr/>
        </p:nvPicPr>
        <p:blipFill>
          <a:blip r:embed="rId8">
            <a:alphaModFix/>
          </a:blip>
          <a:stretch>
            <a:fillRect/>
          </a:stretch>
        </p:blipFill>
        <p:spPr>
          <a:xfrm>
            <a:off x="2366963" y="1447800"/>
            <a:ext cx="2428875" cy="304800"/>
          </a:xfrm>
          <a:prstGeom prst="rect">
            <a:avLst/>
          </a:prstGeom>
          <a:noFill/>
          <a:ln>
            <a:noFill/>
          </a:ln>
        </p:spPr>
      </p:pic>
      <p:pic>
        <p:nvPicPr>
          <p:cNvPr id="251" name="Google Shape;251;p8"/>
          <p:cNvPicPr preferRelativeResize="0"/>
          <p:nvPr/>
        </p:nvPicPr>
        <p:blipFill>
          <a:blip r:embed="rId9">
            <a:alphaModFix/>
          </a:blip>
          <a:stretch>
            <a:fillRect/>
          </a:stretch>
        </p:blipFill>
        <p:spPr>
          <a:xfrm>
            <a:off x="2767021" y="1818671"/>
            <a:ext cx="2366450" cy="538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descr="A picture containing black, darkness&#10;&#10;Description automatically generated" id="256" name="Google Shape;256;p9"/>
          <p:cNvPicPr preferRelativeResize="0"/>
          <p:nvPr/>
        </p:nvPicPr>
        <p:blipFill rotWithShape="1">
          <a:blip r:embed="rId3">
            <a:alphaModFix amt="7000"/>
          </a:blip>
          <a:srcRect b="0" l="0" r="0" t="0"/>
          <a:stretch/>
        </p:blipFill>
        <p:spPr>
          <a:xfrm>
            <a:off x="3359643" y="399128"/>
            <a:ext cx="5472714" cy="6059744"/>
          </a:xfrm>
          <a:prstGeom prst="rect">
            <a:avLst/>
          </a:prstGeom>
          <a:noFill/>
          <a:ln>
            <a:noFill/>
          </a:ln>
        </p:spPr>
      </p:pic>
      <p:sp>
        <p:nvSpPr>
          <p:cNvPr id="257" name="Google Shape;257;p9"/>
          <p:cNvSpPr/>
          <p:nvPr/>
        </p:nvSpPr>
        <p:spPr>
          <a:xfrm>
            <a:off x="2047874" y="784679"/>
            <a:ext cx="3933825" cy="4743450"/>
          </a:xfrm>
          <a:prstGeom prst="roundRect">
            <a:avLst>
              <a:gd fmla="val 1214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58" name="Google Shape;258;p9"/>
          <p:cNvGrpSpPr/>
          <p:nvPr/>
        </p:nvGrpSpPr>
        <p:grpSpPr>
          <a:xfrm flipH="1" rot="10800000">
            <a:off x="1" y="0"/>
            <a:ext cx="1062858" cy="1168989"/>
            <a:chOff x="-1" y="5686714"/>
            <a:chExt cx="1062858" cy="1168989"/>
          </a:xfrm>
        </p:grpSpPr>
        <p:sp>
          <p:nvSpPr>
            <p:cNvPr id="259" name="Google Shape;259;p9"/>
            <p:cNvSpPr/>
            <p:nvPr/>
          </p:nvSpPr>
          <p:spPr>
            <a:xfrm>
              <a:off x="-1" y="5686714"/>
              <a:ext cx="310331" cy="170679"/>
            </a:xfrm>
            <a:custGeom>
              <a:rect b="b" l="l" r="r" t="t"/>
              <a:pathLst>
                <a:path extrusionOk="0" h="170679" w="310331">
                  <a:moveTo>
                    <a:pt x="223150" y="0"/>
                  </a:moveTo>
                  <a:cubicBezTo>
                    <a:pt x="252624" y="994"/>
                    <a:pt x="281685" y="3429"/>
                    <a:pt x="310331" y="7269"/>
                  </a:cubicBezTo>
                  <a:lnTo>
                    <a:pt x="0" y="170679"/>
                  </a:lnTo>
                  <a:lnTo>
                    <a:pt x="0" y="117501"/>
                  </a:lnTo>
                  <a:lnTo>
                    <a:pt x="2231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9"/>
            <p:cNvSpPr/>
            <p:nvPr/>
          </p:nvSpPr>
          <p:spPr>
            <a:xfrm>
              <a:off x="-1" y="5695388"/>
              <a:ext cx="66015" cy="34761"/>
            </a:xfrm>
            <a:custGeom>
              <a:rect b="b" l="l" r="r" t="t"/>
              <a:pathLst>
                <a:path extrusionOk="0" h="34761" w="66015">
                  <a:moveTo>
                    <a:pt x="66015" y="0"/>
                  </a:moveTo>
                  <a:lnTo>
                    <a:pt x="0" y="34761"/>
                  </a:lnTo>
                  <a:lnTo>
                    <a:pt x="0" y="14459"/>
                  </a:lnTo>
                  <a:lnTo>
                    <a:pt x="6601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9"/>
            <p:cNvSpPr/>
            <p:nvPr/>
          </p:nvSpPr>
          <p:spPr>
            <a:xfrm>
              <a:off x="-1" y="5713974"/>
              <a:ext cx="476991" cy="270671"/>
            </a:xfrm>
            <a:custGeom>
              <a:rect b="b" l="l" r="r" t="t"/>
              <a:pathLst>
                <a:path extrusionOk="0" h="270671" w="476991">
                  <a:moveTo>
                    <a:pt x="413057" y="0"/>
                  </a:moveTo>
                  <a:lnTo>
                    <a:pt x="476991" y="19506"/>
                  </a:lnTo>
                  <a:lnTo>
                    <a:pt x="0" y="270671"/>
                  </a:lnTo>
                  <a:lnTo>
                    <a:pt x="0" y="217497"/>
                  </a:lnTo>
                  <a:lnTo>
                    <a:pt x="4130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9"/>
            <p:cNvSpPr/>
            <p:nvPr/>
          </p:nvSpPr>
          <p:spPr>
            <a:xfrm>
              <a:off x="-1" y="5765541"/>
              <a:ext cx="608706" cy="346333"/>
            </a:xfrm>
            <a:custGeom>
              <a:rect b="b" l="l" r="r" t="t"/>
              <a:pathLst>
                <a:path extrusionOk="0" h="346333" w="608706">
                  <a:moveTo>
                    <a:pt x="556767" y="0"/>
                  </a:moveTo>
                  <a:lnTo>
                    <a:pt x="608706" y="25813"/>
                  </a:lnTo>
                  <a:lnTo>
                    <a:pt x="0" y="346333"/>
                  </a:lnTo>
                  <a:lnTo>
                    <a:pt x="0" y="293172"/>
                  </a:lnTo>
                  <a:lnTo>
                    <a:pt x="55676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9"/>
            <p:cNvSpPr/>
            <p:nvPr/>
          </p:nvSpPr>
          <p:spPr>
            <a:xfrm>
              <a:off x="-1" y="5830954"/>
              <a:ext cx="717166" cy="408153"/>
            </a:xfrm>
            <a:custGeom>
              <a:rect b="b" l="l" r="r" t="t"/>
              <a:pathLst>
                <a:path extrusionOk="0" h="408153" w="717166">
                  <a:moveTo>
                    <a:pt x="674110" y="0"/>
                  </a:moveTo>
                  <a:cubicBezTo>
                    <a:pt x="688794" y="9737"/>
                    <a:pt x="703146" y="19920"/>
                    <a:pt x="717166" y="30514"/>
                  </a:cubicBezTo>
                  <a:lnTo>
                    <a:pt x="0" y="408153"/>
                  </a:lnTo>
                  <a:lnTo>
                    <a:pt x="0" y="354965"/>
                  </a:lnTo>
                  <a:lnTo>
                    <a:pt x="67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9"/>
            <p:cNvSpPr/>
            <p:nvPr/>
          </p:nvSpPr>
          <p:spPr>
            <a:xfrm>
              <a:off x="-1" y="5906657"/>
              <a:ext cx="808280" cy="459691"/>
            </a:xfrm>
            <a:custGeom>
              <a:rect b="b" l="l" r="r" t="t"/>
              <a:pathLst>
                <a:path extrusionOk="0" h="459691" w="808280">
                  <a:moveTo>
                    <a:pt x="771995" y="0"/>
                  </a:moveTo>
                  <a:lnTo>
                    <a:pt x="772006" y="0"/>
                  </a:lnTo>
                  <a:cubicBezTo>
                    <a:pt x="784386" y="11074"/>
                    <a:pt x="796551" y="22354"/>
                    <a:pt x="808280" y="34080"/>
                  </a:cubicBezTo>
                  <a:lnTo>
                    <a:pt x="0" y="459691"/>
                  </a:lnTo>
                  <a:lnTo>
                    <a:pt x="0" y="406519"/>
                  </a:lnTo>
                  <a:lnTo>
                    <a:pt x="77199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9"/>
            <p:cNvSpPr/>
            <p:nvPr/>
          </p:nvSpPr>
          <p:spPr>
            <a:xfrm>
              <a:off x="-1" y="5990657"/>
              <a:ext cx="884339" cy="502938"/>
            </a:xfrm>
            <a:custGeom>
              <a:rect b="b" l="l" r="r" t="t"/>
              <a:pathLst>
                <a:path extrusionOk="0" h="502937" w="884338">
                  <a:moveTo>
                    <a:pt x="854110" y="0"/>
                  </a:moveTo>
                  <a:lnTo>
                    <a:pt x="854120" y="0"/>
                  </a:lnTo>
                  <a:cubicBezTo>
                    <a:pt x="864512" y="12171"/>
                    <a:pt x="874630" y="24549"/>
                    <a:pt x="884339" y="37268"/>
                  </a:cubicBezTo>
                  <a:lnTo>
                    <a:pt x="0" y="502938"/>
                  </a:lnTo>
                  <a:lnTo>
                    <a:pt x="0" y="449746"/>
                  </a:lnTo>
                  <a:lnTo>
                    <a:pt x="85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9"/>
            <p:cNvSpPr/>
            <p:nvPr/>
          </p:nvSpPr>
          <p:spPr>
            <a:xfrm>
              <a:off x="-1" y="6081960"/>
              <a:ext cx="947003" cy="538865"/>
            </a:xfrm>
            <a:custGeom>
              <a:rect b="b" l="l" r="r" t="t"/>
              <a:pathLst>
                <a:path extrusionOk="0" h="538865" w="947003">
                  <a:moveTo>
                    <a:pt x="922390" y="0"/>
                  </a:moveTo>
                  <a:lnTo>
                    <a:pt x="922400" y="0"/>
                  </a:lnTo>
                  <a:cubicBezTo>
                    <a:pt x="930951" y="13165"/>
                    <a:pt x="939152" y="26571"/>
                    <a:pt x="947003" y="40217"/>
                  </a:cubicBezTo>
                  <a:lnTo>
                    <a:pt x="0" y="538865"/>
                  </a:lnTo>
                  <a:lnTo>
                    <a:pt x="0" y="485690"/>
                  </a:lnTo>
                  <a:lnTo>
                    <a:pt x="92239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 name="Google Shape;267;p9"/>
            <p:cNvSpPr/>
            <p:nvPr/>
          </p:nvSpPr>
          <p:spPr>
            <a:xfrm>
              <a:off x="-1" y="6180057"/>
              <a:ext cx="996893" cy="568012"/>
            </a:xfrm>
            <a:custGeom>
              <a:rect b="b" l="l" r="r" t="t"/>
              <a:pathLst>
                <a:path extrusionOk="0" h="568012" w="996893">
                  <a:moveTo>
                    <a:pt x="977750" y="0"/>
                  </a:moveTo>
                  <a:lnTo>
                    <a:pt x="996893" y="43091"/>
                  </a:lnTo>
                  <a:lnTo>
                    <a:pt x="0" y="568012"/>
                  </a:lnTo>
                  <a:lnTo>
                    <a:pt x="0" y="514836"/>
                  </a:lnTo>
                  <a:lnTo>
                    <a:pt x="9777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9"/>
            <p:cNvSpPr/>
            <p:nvPr/>
          </p:nvSpPr>
          <p:spPr>
            <a:xfrm>
              <a:off x="-1" y="6285171"/>
              <a:ext cx="1033424" cy="570532"/>
            </a:xfrm>
            <a:custGeom>
              <a:rect b="b" l="l" r="r" t="t"/>
              <a:pathLst>
                <a:path extrusionOk="0" h="570532" w="1033424">
                  <a:moveTo>
                    <a:pt x="1019727" y="0"/>
                  </a:moveTo>
                  <a:cubicBezTo>
                    <a:pt x="1024681" y="15154"/>
                    <a:pt x="1029289" y="30480"/>
                    <a:pt x="1033424" y="45977"/>
                  </a:cubicBezTo>
                  <a:lnTo>
                    <a:pt x="37244" y="570532"/>
                  </a:lnTo>
                  <a:lnTo>
                    <a:pt x="0" y="570532"/>
                  </a:lnTo>
                  <a:lnTo>
                    <a:pt x="0" y="536961"/>
                  </a:lnTo>
                  <a:lnTo>
                    <a:pt x="101972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9"/>
            <p:cNvSpPr/>
            <p:nvPr/>
          </p:nvSpPr>
          <p:spPr>
            <a:xfrm>
              <a:off x="177886" y="6397423"/>
              <a:ext cx="877905" cy="458280"/>
            </a:xfrm>
            <a:custGeom>
              <a:rect b="b" l="l" r="r" t="t"/>
              <a:pathLst>
                <a:path extrusionOk="0" h="458280" w="877905">
                  <a:moveTo>
                    <a:pt x="870324" y="0"/>
                  </a:moveTo>
                  <a:cubicBezTo>
                    <a:pt x="873314" y="16217"/>
                    <a:pt x="875834" y="32640"/>
                    <a:pt x="877905" y="49165"/>
                  </a:cubicBezTo>
                  <a:lnTo>
                    <a:pt x="100977" y="458280"/>
                  </a:lnTo>
                  <a:lnTo>
                    <a:pt x="0" y="458280"/>
                  </a:lnTo>
                  <a:lnTo>
                    <a:pt x="870324"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9"/>
            <p:cNvSpPr/>
            <p:nvPr/>
          </p:nvSpPr>
          <p:spPr>
            <a:xfrm>
              <a:off x="419530" y="6517457"/>
              <a:ext cx="643327" cy="338246"/>
            </a:xfrm>
            <a:custGeom>
              <a:rect b="b" l="l" r="r" t="t"/>
              <a:pathLst>
                <a:path extrusionOk="0" h="338246" w="643327">
                  <a:moveTo>
                    <a:pt x="642357" y="0"/>
                  </a:moveTo>
                  <a:cubicBezTo>
                    <a:pt x="642909" y="12720"/>
                    <a:pt x="643327" y="25508"/>
                    <a:pt x="643327" y="38400"/>
                  </a:cubicBezTo>
                  <a:cubicBezTo>
                    <a:pt x="643327" y="43234"/>
                    <a:pt x="643039" y="48034"/>
                    <a:pt x="642964" y="52868"/>
                  </a:cubicBezTo>
                  <a:lnTo>
                    <a:pt x="100981" y="338246"/>
                  </a:lnTo>
                  <a:lnTo>
                    <a:pt x="0" y="338246"/>
                  </a:lnTo>
                  <a:lnTo>
                    <a:pt x="6423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9"/>
            <p:cNvSpPr/>
            <p:nvPr/>
          </p:nvSpPr>
          <p:spPr>
            <a:xfrm>
              <a:off x="661173" y="6646680"/>
              <a:ext cx="396960" cy="209023"/>
            </a:xfrm>
            <a:custGeom>
              <a:rect b="b" l="l" r="r" t="t"/>
              <a:pathLst>
                <a:path extrusionOk="0" h="209022" w="396960">
                  <a:moveTo>
                    <a:pt x="396960" y="0"/>
                  </a:moveTo>
                  <a:cubicBezTo>
                    <a:pt x="394954" y="19371"/>
                    <a:pt x="392112" y="38468"/>
                    <a:pt x="388855" y="57428"/>
                  </a:cubicBezTo>
                  <a:lnTo>
                    <a:pt x="100959" y="209023"/>
                  </a:lnTo>
                  <a:lnTo>
                    <a:pt x="0" y="209023"/>
                  </a:lnTo>
                  <a:lnTo>
                    <a:pt x="39696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9"/>
            <p:cNvSpPr/>
            <p:nvPr/>
          </p:nvSpPr>
          <p:spPr>
            <a:xfrm>
              <a:off x="902813" y="6788040"/>
              <a:ext cx="128501" cy="67663"/>
            </a:xfrm>
            <a:custGeom>
              <a:rect b="b" l="l" r="r" t="t"/>
              <a:pathLst>
                <a:path extrusionOk="0" h="67663" w="128501">
                  <a:moveTo>
                    <a:pt x="128501" y="0"/>
                  </a:moveTo>
                  <a:cubicBezTo>
                    <a:pt x="122525" y="21565"/>
                    <a:pt x="115915" y="42891"/>
                    <a:pt x="108365" y="63771"/>
                  </a:cubicBezTo>
                  <a:lnTo>
                    <a:pt x="100974" y="67663"/>
                  </a:lnTo>
                  <a:lnTo>
                    <a:pt x="0" y="67663"/>
                  </a:lnTo>
                  <a:lnTo>
                    <a:pt x="12850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3" name="Google Shape;273;p9"/>
          <p:cNvGrpSpPr/>
          <p:nvPr/>
        </p:nvGrpSpPr>
        <p:grpSpPr>
          <a:xfrm>
            <a:off x="8968113" y="5858173"/>
            <a:ext cx="2100755" cy="999827"/>
            <a:chOff x="8968113" y="5858173"/>
            <a:chExt cx="2100755" cy="999827"/>
          </a:xfrm>
        </p:grpSpPr>
        <p:sp>
          <p:nvSpPr>
            <p:cNvPr id="274" name="Google Shape;274;p9"/>
            <p:cNvSpPr/>
            <p:nvPr/>
          </p:nvSpPr>
          <p:spPr>
            <a:xfrm>
              <a:off x="9077245" y="5858173"/>
              <a:ext cx="1100228" cy="588308"/>
            </a:xfrm>
            <a:custGeom>
              <a:rect b="b" l="l" r="r" t="t"/>
              <a:pathLst>
                <a:path extrusionOk="0" h="588308" w="1100228">
                  <a:moveTo>
                    <a:pt x="992743" y="0"/>
                  </a:moveTo>
                  <a:cubicBezTo>
                    <a:pt x="1028709" y="1166"/>
                    <a:pt x="1064572" y="4183"/>
                    <a:pt x="1100228" y="8983"/>
                  </a:cubicBezTo>
                  <a:lnTo>
                    <a:pt x="0" y="588308"/>
                  </a:lnTo>
                  <a:cubicBezTo>
                    <a:pt x="16252" y="556217"/>
                    <a:pt x="34080" y="524914"/>
                    <a:pt x="53452" y="494606"/>
                  </a:cubicBezTo>
                  <a:lnTo>
                    <a:pt x="99274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 name="Google Shape;275;p9"/>
            <p:cNvSpPr/>
            <p:nvPr/>
          </p:nvSpPr>
          <p:spPr>
            <a:xfrm>
              <a:off x="9250113" y="5868870"/>
              <a:ext cx="626195" cy="329726"/>
            </a:xfrm>
            <a:custGeom>
              <a:rect b="b" l="l" r="r" t="t"/>
              <a:pathLst>
                <a:path extrusionOk="0" h="329726" w="626195">
                  <a:moveTo>
                    <a:pt x="626195" y="0"/>
                  </a:moveTo>
                  <a:lnTo>
                    <a:pt x="0" y="329726"/>
                  </a:lnTo>
                  <a:cubicBezTo>
                    <a:pt x="66035" y="258754"/>
                    <a:pt x="141360" y="197040"/>
                    <a:pt x="223921" y="146263"/>
                  </a:cubicBezTo>
                  <a:lnTo>
                    <a:pt x="346389" y="81771"/>
                  </a:lnTo>
                  <a:cubicBezTo>
                    <a:pt x="435463" y="41795"/>
                    <a:pt x="529612" y="14297"/>
                    <a:pt x="626195" y="0"/>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9"/>
            <p:cNvSpPr/>
            <p:nvPr/>
          </p:nvSpPr>
          <p:spPr>
            <a:xfrm>
              <a:off x="9001200" y="5891773"/>
              <a:ext cx="1381714" cy="751611"/>
            </a:xfrm>
            <a:custGeom>
              <a:rect b="b" l="l" r="r" t="t"/>
              <a:pathLst>
                <a:path extrusionOk="0" h="751611" w="1381714">
                  <a:moveTo>
                    <a:pt x="1302891" y="0"/>
                  </a:moveTo>
                  <a:cubicBezTo>
                    <a:pt x="1329633" y="6926"/>
                    <a:pt x="1355828" y="15120"/>
                    <a:pt x="1381714" y="24034"/>
                  </a:cubicBezTo>
                  <a:lnTo>
                    <a:pt x="0" y="751611"/>
                  </a:lnTo>
                  <a:cubicBezTo>
                    <a:pt x="7336" y="725006"/>
                    <a:pt x="15497" y="698743"/>
                    <a:pt x="24788" y="672994"/>
                  </a:cubicBezTo>
                  <a:lnTo>
                    <a:pt x="130289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9"/>
            <p:cNvSpPr/>
            <p:nvPr/>
          </p:nvSpPr>
          <p:spPr>
            <a:xfrm>
              <a:off x="8968113" y="5955339"/>
              <a:ext cx="1577178" cy="862320"/>
            </a:xfrm>
            <a:custGeom>
              <a:rect b="b" l="l" r="r" t="t"/>
              <a:pathLst>
                <a:path extrusionOk="0" h="862320" w="1577178">
                  <a:moveTo>
                    <a:pt x="1513132" y="0"/>
                  </a:moveTo>
                  <a:cubicBezTo>
                    <a:pt x="1534835" y="9977"/>
                    <a:pt x="1556264" y="20468"/>
                    <a:pt x="1577178" y="31851"/>
                  </a:cubicBezTo>
                  <a:lnTo>
                    <a:pt x="0" y="862320"/>
                  </a:lnTo>
                  <a:cubicBezTo>
                    <a:pt x="2469" y="838457"/>
                    <a:pt x="5966" y="814868"/>
                    <a:pt x="9978" y="791485"/>
                  </a:cubicBezTo>
                  <a:lnTo>
                    <a:pt x="151313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9"/>
            <p:cNvSpPr/>
            <p:nvPr/>
          </p:nvSpPr>
          <p:spPr>
            <a:xfrm>
              <a:off x="9064853" y="6036013"/>
              <a:ext cx="1614152" cy="821987"/>
            </a:xfrm>
            <a:custGeom>
              <a:rect b="b" l="l" r="r" t="t"/>
              <a:pathLst>
                <a:path extrusionOk="0" h="821986" w="1614152">
                  <a:moveTo>
                    <a:pt x="1561078" y="0"/>
                  </a:moveTo>
                  <a:cubicBezTo>
                    <a:pt x="1579146" y="11966"/>
                    <a:pt x="1596837" y="24514"/>
                    <a:pt x="1614152" y="37611"/>
                  </a:cubicBezTo>
                  <a:lnTo>
                    <a:pt x="124532" y="821987"/>
                  </a:lnTo>
                  <a:lnTo>
                    <a:pt x="0" y="821987"/>
                  </a:lnTo>
                  <a:lnTo>
                    <a:pt x="1561078"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9"/>
            <p:cNvSpPr/>
            <p:nvPr/>
          </p:nvSpPr>
          <p:spPr>
            <a:xfrm>
              <a:off x="9362729" y="6129304"/>
              <a:ext cx="1428596" cy="728696"/>
            </a:xfrm>
            <a:custGeom>
              <a:rect b="b" l="l" r="r" t="t"/>
              <a:pathLst>
                <a:path extrusionOk="0" h="728696" w="1428596">
                  <a:moveTo>
                    <a:pt x="1383853" y="0"/>
                  </a:moveTo>
                  <a:cubicBezTo>
                    <a:pt x="1399144" y="13646"/>
                    <a:pt x="1414127" y="27532"/>
                    <a:pt x="1428596" y="42035"/>
                  </a:cubicBezTo>
                  <a:lnTo>
                    <a:pt x="124549" y="728696"/>
                  </a:lnTo>
                  <a:lnTo>
                    <a:pt x="0" y="728696"/>
                  </a:lnTo>
                  <a:lnTo>
                    <a:pt x="138385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9"/>
            <p:cNvSpPr/>
            <p:nvPr/>
          </p:nvSpPr>
          <p:spPr>
            <a:xfrm>
              <a:off x="9660586" y="6232847"/>
              <a:ext cx="1224476" cy="625153"/>
            </a:xfrm>
            <a:custGeom>
              <a:rect b="b" l="l" r="r" t="t"/>
              <a:pathLst>
                <a:path extrusionOk="0" h="625153" w="1224476">
                  <a:moveTo>
                    <a:pt x="1187242" y="0"/>
                  </a:moveTo>
                  <a:cubicBezTo>
                    <a:pt x="1200030" y="14983"/>
                    <a:pt x="1212511" y="30275"/>
                    <a:pt x="1224476" y="45943"/>
                  </a:cubicBezTo>
                  <a:lnTo>
                    <a:pt x="124514" y="625153"/>
                  </a:lnTo>
                  <a:lnTo>
                    <a:pt x="0" y="625153"/>
                  </a:lnTo>
                  <a:lnTo>
                    <a:pt x="118724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9"/>
            <p:cNvSpPr/>
            <p:nvPr/>
          </p:nvSpPr>
          <p:spPr>
            <a:xfrm>
              <a:off x="9958496" y="6345407"/>
              <a:ext cx="1003847" cy="512593"/>
            </a:xfrm>
            <a:custGeom>
              <a:rect b="b" l="l" r="r" t="t"/>
              <a:pathLst>
                <a:path extrusionOk="0" h="512593" w="1003847">
                  <a:moveTo>
                    <a:pt x="973503" y="0"/>
                  </a:moveTo>
                  <a:cubicBezTo>
                    <a:pt x="984029" y="16217"/>
                    <a:pt x="994143" y="32743"/>
                    <a:pt x="1003847" y="49577"/>
                  </a:cubicBezTo>
                  <a:lnTo>
                    <a:pt x="124507" y="512593"/>
                  </a:lnTo>
                  <a:lnTo>
                    <a:pt x="0" y="512593"/>
                  </a:lnTo>
                  <a:lnTo>
                    <a:pt x="97350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9"/>
            <p:cNvSpPr/>
            <p:nvPr/>
          </p:nvSpPr>
          <p:spPr>
            <a:xfrm>
              <a:off x="10256390" y="6466333"/>
              <a:ext cx="767427" cy="391667"/>
            </a:xfrm>
            <a:custGeom>
              <a:rect b="b" l="l" r="r" t="t"/>
              <a:pathLst>
                <a:path extrusionOk="0" h="391667" w="767427">
                  <a:moveTo>
                    <a:pt x="743838" y="0"/>
                  </a:moveTo>
                  <a:cubicBezTo>
                    <a:pt x="752204" y="17417"/>
                    <a:pt x="759987" y="35177"/>
                    <a:pt x="767427" y="53109"/>
                  </a:cubicBezTo>
                  <a:lnTo>
                    <a:pt x="124467" y="391667"/>
                  </a:lnTo>
                  <a:lnTo>
                    <a:pt x="0" y="391667"/>
                  </a:lnTo>
                  <a:lnTo>
                    <a:pt x="743838"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9"/>
            <p:cNvSpPr/>
            <p:nvPr/>
          </p:nvSpPr>
          <p:spPr>
            <a:xfrm>
              <a:off x="10554263" y="6595933"/>
              <a:ext cx="514605" cy="262067"/>
            </a:xfrm>
            <a:custGeom>
              <a:rect b="b" l="l" r="r" t="t"/>
              <a:pathLst>
                <a:path extrusionOk="0" h="262067" w="514605">
                  <a:moveTo>
                    <a:pt x="497702" y="0"/>
                  </a:moveTo>
                  <a:cubicBezTo>
                    <a:pt x="503805" y="18651"/>
                    <a:pt x="509496" y="37543"/>
                    <a:pt x="514605" y="56640"/>
                  </a:cubicBezTo>
                  <a:lnTo>
                    <a:pt x="124488" y="262067"/>
                  </a:lnTo>
                  <a:lnTo>
                    <a:pt x="0" y="262067"/>
                  </a:lnTo>
                  <a:lnTo>
                    <a:pt x="49770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4" name="Google Shape;284;p9"/>
          <p:cNvSpPr/>
          <p:nvPr/>
        </p:nvSpPr>
        <p:spPr>
          <a:xfrm rot="-5400000">
            <a:off x="10602641" y="5268640"/>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85" name="Google Shape;285;p9"/>
          <p:cNvGrpSpPr/>
          <p:nvPr/>
        </p:nvGrpSpPr>
        <p:grpSpPr>
          <a:xfrm>
            <a:off x="7184895" y="906677"/>
            <a:ext cx="4888432" cy="4479202"/>
            <a:chOff x="7083297" y="674450"/>
            <a:chExt cx="4888432" cy="4479202"/>
          </a:xfrm>
        </p:grpSpPr>
        <p:grpSp>
          <p:nvGrpSpPr>
            <p:cNvPr id="286" name="Google Shape;286;p9"/>
            <p:cNvGrpSpPr/>
            <p:nvPr/>
          </p:nvGrpSpPr>
          <p:grpSpPr>
            <a:xfrm>
              <a:off x="7083297" y="674450"/>
              <a:ext cx="1240946" cy="1126136"/>
              <a:chOff x="6851071" y="674450"/>
              <a:chExt cx="1240946" cy="1126136"/>
            </a:xfrm>
          </p:grpSpPr>
          <p:sp>
            <p:nvSpPr>
              <p:cNvPr id="287" name="Google Shape;287;p9"/>
              <p:cNvSpPr/>
              <p:nvPr/>
            </p:nvSpPr>
            <p:spPr>
              <a:xfrm>
                <a:off x="7214069" y="922639"/>
                <a:ext cx="877948" cy="877947"/>
              </a:xfrm>
              <a:custGeom>
                <a:rect b="b" l="l" r="r" t="t"/>
                <a:pathLst>
                  <a:path extrusionOk="0" h="1782857" w="1782857">
                    <a:moveTo>
                      <a:pt x="1782857" y="891429"/>
                    </a:moveTo>
                    <a:cubicBezTo>
                      <a:pt x="1782857" y="1383751"/>
                      <a:pt x="1383751" y="1782857"/>
                      <a:pt x="891429" y="1782857"/>
                    </a:cubicBezTo>
                    <a:cubicBezTo>
                      <a:pt x="399106" y="1782857"/>
                      <a:pt x="0" y="1383751"/>
                      <a:pt x="0" y="891429"/>
                    </a:cubicBezTo>
                    <a:cubicBezTo>
                      <a:pt x="0" y="399106"/>
                      <a:pt x="399106" y="0"/>
                      <a:pt x="891429" y="0"/>
                    </a:cubicBezTo>
                    <a:cubicBezTo>
                      <a:pt x="1383751" y="0"/>
                      <a:pt x="1782857" y="399106"/>
                      <a:pt x="1782857" y="891429"/>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9"/>
              <p:cNvSpPr/>
              <p:nvPr/>
            </p:nvSpPr>
            <p:spPr>
              <a:xfrm>
                <a:off x="6851071" y="674450"/>
                <a:ext cx="754698" cy="754697"/>
              </a:xfrm>
              <a:custGeom>
                <a:rect b="b" l="l" r="r" t="t"/>
                <a:pathLst>
                  <a:path extrusionOk="0" h="1532571" w="1532571">
                    <a:moveTo>
                      <a:pt x="1412126" y="1178832"/>
                    </a:moveTo>
                    <a:lnTo>
                      <a:pt x="740332" y="1532571"/>
                    </a:lnTo>
                    <a:cubicBezTo>
                      <a:pt x="714617" y="1531718"/>
                      <a:pt x="688971" y="1529578"/>
                      <a:pt x="663463" y="1526160"/>
                    </a:cubicBezTo>
                    <a:lnTo>
                      <a:pt x="1450354" y="1111817"/>
                    </a:lnTo>
                    <a:cubicBezTo>
                      <a:pt x="1438732" y="1134778"/>
                      <a:pt x="1425977" y="1157146"/>
                      <a:pt x="1412126" y="1178832"/>
                    </a:cubicBezTo>
                    <a:close/>
                    <a:moveTo>
                      <a:pt x="1519646" y="626592"/>
                    </a:moveTo>
                    <a:lnTo>
                      <a:pt x="224434" y="1308603"/>
                    </a:lnTo>
                    <a:cubicBezTo>
                      <a:pt x="234789" y="1318954"/>
                      <a:pt x="245520" y="1328907"/>
                      <a:pt x="256423" y="1338655"/>
                    </a:cubicBezTo>
                    <a:lnTo>
                      <a:pt x="1526332" y="669960"/>
                    </a:lnTo>
                    <a:cubicBezTo>
                      <a:pt x="1524514" y="655371"/>
                      <a:pt x="1522286" y="640917"/>
                      <a:pt x="1519646" y="626592"/>
                    </a:cubicBezTo>
                    <a:close/>
                    <a:moveTo>
                      <a:pt x="1494549" y="527637"/>
                    </a:moveTo>
                    <a:lnTo>
                      <a:pt x="157406" y="1231735"/>
                    </a:lnTo>
                    <a:cubicBezTo>
                      <a:pt x="165977" y="1242946"/>
                      <a:pt x="174857" y="1253901"/>
                      <a:pt x="184046" y="1264594"/>
                    </a:cubicBezTo>
                    <a:lnTo>
                      <a:pt x="1506617" y="568166"/>
                    </a:lnTo>
                    <a:cubicBezTo>
                      <a:pt x="1502983" y="554493"/>
                      <a:pt x="1498903" y="540998"/>
                      <a:pt x="1494549" y="527637"/>
                    </a:cubicBezTo>
                    <a:close/>
                    <a:moveTo>
                      <a:pt x="453600" y="66137"/>
                    </a:moveTo>
                    <a:lnTo>
                      <a:pt x="366000" y="112265"/>
                    </a:lnTo>
                    <a:cubicBezTo>
                      <a:pt x="306960" y="148591"/>
                      <a:pt x="253097" y="192726"/>
                      <a:pt x="205852" y="243473"/>
                    </a:cubicBezTo>
                    <a:lnTo>
                      <a:pt x="653692" y="7656"/>
                    </a:lnTo>
                    <a:cubicBezTo>
                      <a:pt x="584640" y="17864"/>
                      <a:pt x="517303" y="37543"/>
                      <a:pt x="453600" y="66137"/>
                    </a:cubicBezTo>
                    <a:close/>
                    <a:moveTo>
                      <a:pt x="1532571" y="766286"/>
                    </a:moveTo>
                    <a:cubicBezTo>
                      <a:pt x="1532571" y="754927"/>
                      <a:pt x="1532194" y="743657"/>
                      <a:pt x="1531714" y="732422"/>
                    </a:cubicBezTo>
                    <a:lnTo>
                      <a:pt x="304766" y="1378485"/>
                    </a:lnTo>
                    <a:cubicBezTo>
                      <a:pt x="317143" y="1387834"/>
                      <a:pt x="329794" y="1396803"/>
                      <a:pt x="342754" y="1405385"/>
                    </a:cubicBezTo>
                    <a:lnTo>
                      <a:pt x="1532263" y="779030"/>
                    </a:lnTo>
                    <a:cubicBezTo>
                      <a:pt x="1532332" y="774771"/>
                      <a:pt x="1532571" y="770561"/>
                      <a:pt x="1532571" y="766286"/>
                    </a:cubicBezTo>
                    <a:close/>
                    <a:moveTo>
                      <a:pt x="1528389" y="846346"/>
                    </a:moveTo>
                    <a:lnTo>
                      <a:pt x="400423" y="1440309"/>
                    </a:lnTo>
                    <a:cubicBezTo>
                      <a:pt x="415337" y="1448448"/>
                      <a:pt x="430697" y="1455936"/>
                      <a:pt x="446194" y="1463088"/>
                    </a:cubicBezTo>
                    <a:lnTo>
                      <a:pt x="1521257" y="897000"/>
                    </a:lnTo>
                    <a:cubicBezTo>
                      <a:pt x="1524137" y="880275"/>
                      <a:pt x="1526640" y="863424"/>
                      <a:pt x="1528389" y="846346"/>
                    </a:cubicBezTo>
                    <a:close/>
                    <a:moveTo>
                      <a:pt x="1166571" y="1420289"/>
                    </a:moveTo>
                    <a:cubicBezTo>
                      <a:pt x="1225611" y="1383960"/>
                      <a:pt x="1279475" y="1339827"/>
                      <a:pt x="1326720" y="1289081"/>
                    </a:cubicBezTo>
                    <a:lnTo>
                      <a:pt x="878880" y="1524895"/>
                    </a:lnTo>
                    <a:cubicBezTo>
                      <a:pt x="947931" y="1514688"/>
                      <a:pt x="1015269" y="1495008"/>
                      <a:pt x="1078971" y="1466417"/>
                    </a:cubicBezTo>
                    <a:close/>
                    <a:moveTo>
                      <a:pt x="1504766" y="970971"/>
                    </a:moveTo>
                    <a:lnTo>
                      <a:pt x="516549" y="1491326"/>
                    </a:lnTo>
                    <a:cubicBezTo>
                      <a:pt x="535029" y="1497710"/>
                      <a:pt x="553783" y="1503562"/>
                      <a:pt x="572914" y="1508537"/>
                    </a:cubicBezTo>
                    <a:lnTo>
                      <a:pt x="1487006" y="1027200"/>
                    </a:lnTo>
                    <a:cubicBezTo>
                      <a:pt x="1493657" y="1008806"/>
                      <a:pt x="1499486" y="990014"/>
                      <a:pt x="1504766" y="970971"/>
                    </a:cubicBezTo>
                    <a:close/>
                    <a:moveTo>
                      <a:pt x="1457520" y="434931"/>
                    </a:moveTo>
                    <a:lnTo>
                      <a:pt x="102137" y="1148650"/>
                    </a:lnTo>
                    <a:cubicBezTo>
                      <a:pt x="109063" y="1160681"/>
                      <a:pt x="116297" y="1172499"/>
                      <a:pt x="123840" y="1184112"/>
                    </a:cubicBezTo>
                    <a:lnTo>
                      <a:pt x="1474389" y="472951"/>
                    </a:lnTo>
                    <a:cubicBezTo>
                      <a:pt x="1469074" y="460114"/>
                      <a:pt x="1463520" y="447429"/>
                      <a:pt x="1457520" y="434945"/>
                    </a:cubicBezTo>
                    <a:close/>
                    <a:moveTo>
                      <a:pt x="1086377" y="69483"/>
                    </a:moveTo>
                    <a:lnTo>
                      <a:pt x="11314" y="635571"/>
                    </a:lnTo>
                    <a:cubicBezTo>
                      <a:pt x="8434" y="652296"/>
                      <a:pt x="5931" y="669144"/>
                      <a:pt x="4148" y="686222"/>
                    </a:cubicBezTo>
                    <a:lnTo>
                      <a:pt x="1132148" y="92263"/>
                    </a:lnTo>
                    <a:cubicBezTo>
                      <a:pt x="1117234" y="84123"/>
                      <a:pt x="1101874" y="76635"/>
                      <a:pt x="1086377" y="69483"/>
                    </a:cubicBezTo>
                    <a:close/>
                    <a:moveTo>
                      <a:pt x="959657" y="24021"/>
                    </a:moveTo>
                    <a:lnTo>
                      <a:pt x="45566" y="505371"/>
                    </a:lnTo>
                    <a:cubicBezTo>
                      <a:pt x="38914" y="523779"/>
                      <a:pt x="33086" y="542571"/>
                      <a:pt x="27806" y="561600"/>
                    </a:cubicBezTo>
                    <a:lnTo>
                      <a:pt x="1016023" y="41229"/>
                    </a:lnTo>
                    <a:cubicBezTo>
                      <a:pt x="997508" y="34848"/>
                      <a:pt x="978789" y="28995"/>
                      <a:pt x="959657" y="24021"/>
                    </a:cubicBezTo>
                    <a:close/>
                    <a:moveTo>
                      <a:pt x="792240" y="0"/>
                    </a:moveTo>
                    <a:lnTo>
                      <a:pt x="120446" y="353739"/>
                    </a:lnTo>
                    <a:cubicBezTo>
                      <a:pt x="106594" y="375425"/>
                      <a:pt x="93840" y="397793"/>
                      <a:pt x="82217" y="420754"/>
                    </a:cubicBezTo>
                    <a:lnTo>
                      <a:pt x="869109" y="6415"/>
                    </a:lnTo>
                    <a:cubicBezTo>
                      <a:pt x="843600" y="2996"/>
                      <a:pt x="817954" y="855"/>
                      <a:pt x="792240" y="0"/>
                    </a:cubicBezTo>
                    <a:close/>
                    <a:moveTo>
                      <a:pt x="1189817" y="127200"/>
                    </a:moveTo>
                    <a:lnTo>
                      <a:pt x="308" y="753538"/>
                    </a:lnTo>
                    <a:cubicBezTo>
                      <a:pt x="240" y="757800"/>
                      <a:pt x="0" y="762010"/>
                      <a:pt x="0" y="766286"/>
                    </a:cubicBezTo>
                    <a:cubicBezTo>
                      <a:pt x="0" y="777641"/>
                      <a:pt x="377" y="788914"/>
                      <a:pt x="857" y="800146"/>
                    </a:cubicBezTo>
                    <a:lnTo>
                      <a:pt x="1227806" y="154087"/>
                    </a:lnTo>
                    <a:cubicBezTo>
                      <a:pt x="1215429" y="144736"/>
                      <a:pt x="1202777" y="135774"/>
                      <a:pt x="1189817" y="127200"/>
                    </a:cubicBezTo>
                    <a:close/>
                    <a:moveTo>
                      <a:pt x="1348526" y="267991"/>
                    </a:moveTo>
                    <a:lnTo>
                      <a:pt x="25954" y="964402"/>
                    </a:lnTo>
                    <a:cubicBezTo>
                      <a:pt x="29589" y="978079"/>
                      <a:pt x="33668" y="991574"/>
                      <a:pt x="38023" y="1004935"/>
                    </a:cubicBezTo>
                    <a:lnTo>
                      <a:pt x="1375166" y="300837"/>
                    </a:lnTo>
                    <a:cubicBezTo>
                      <a:pt x="1366594" y="289622"/>
                      <a:pt x="1357714" y="278671"/>
                      <a:pt x="1348526" y="267977"/>
                    </a:cubicBezTo>
                    <a:close/>
                    <a:moveTo>
                      <a:pt x="1408732" y="348473"/>
                    </a:moveTo>
                    <a:lnTo>
                      <a:pt x="58183" y="1059621"/>
                    </a:lnTo>
                    <a:cubicBezTo>
                      <a:pt x="63497" y="1072454"/>
                      <a:pt x="69051" y="1085153"/>
                      <a:pt x="75051" y="1097626"/>
                    </a:cubicBezTo>
                    <a:lnTo>
                      <a:pt x="1430434" y="383918"/>
                    </a:lnTo>
                    <a:cubicBezTo>
                      <a:pt x="1423508" y="371890"/>
                      <a:pt x="1416274" y="360072"/>
                      <a:pt x="1408732" y="348459"/>
                    </a:cubicBezTo>
                    <a:close/>
                    <a:moveTo>
                      <a:pt x="1276148" y="193930"/>
                    </a:moveTo>
                    <a:lnTo>
                      <a:pt x="6240" y="862608"/>
                    </a:lnTo>
                    <a:cubicBezTo>
                      <a:pt x="8057" y="877200"/>
                      <a:pt x="10286" y="891658"/>
                      <a:pt x="12926" y="905979"/>
                    </a:cubicBezTo>
                    <a:lnTo>
                      <a:pt x="1308137" y="223965"/>
                    </a:lnTo>
                    <a:cubicBezTo>
                      <a:pt x="1297783" y="213600"/>
                      <a:pt x="1287052" y="203657"/>
                      <a:pt x="1276148" y="193917"/>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9" name="Google Shape;289;p9"/>
            <p:cNvSpPr txBox="1"/>
            <p:nvPr/>
          </p:nvSpPr>
          <p:spPr>
            <a:xfrm>
              <a:off x="7782829" y="1074075"/>
              <a:ext cx="400277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3F3F3F"/>
                  </a:solidFill>
                  <a:latin typeface="Montserrat"/>
                  <a:ea typeface="Montserrat"/>
                  <a:cs typeface="Montserrat"/>
                  <a:sym typeface="Montserrat"/>
                </a:rPr>
                <a:t>Compare</a:t>
              </a:r>
              <a:r>
                <a:rPr b="1" i="0" lang="en-US" sz="4000">
                  <a:solidFill>
                    <a:srgbClr val="3F3F3F"/>
                  </a:solidFill>
                  <a:latin typeface="Montserrat"/>
                  <a:ea typeface="Montserrat"/>
                  <a:cs typeface="Montserrat"/>
                  <a:sym typeface="Montserrat"/>
                </a:rPr>
                <a:t> </a:t>
              </a:r>
              <a:endParaRPr b="1" sz="4000">
                <a:solidFill>
                  <a:srgbClr val="3F3F3F"/>
                </a:solidFill>
                <a:latin typeface="Montserrat"/>
                <a:ea typeface="Montserrat"/>
                <a:cs typeface="Montserrat"/>
                <a:sym typeface="Montserrat"/>
              </a:endParaRPr>
            </a:p>
          </p:txBody>
        </p:sp>
        <p:sp>
          <p:nvSpPr>
            <p:cNvPr id="290" name="Google Shape;290;p9"/>
            <p:cNvSpPr txBox="1"/>
            <p:nvPr/>
          </p:nvSpPr>
          <p:spPr>
            <a:xfrm>
              <a:off x="7782829" y="1875252"/>
              <a:ext cx="4188900" cy="32784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50000"/>
                </a:lnSpc>
                <a:spcBef>
                  <a:spcPts val="0"/>
                </a:spcBef>
                <a:spcAft>
                  <a:spcPts val="0"/>
                </a:spcAft>
                <a:buClr>
                  <a:srgbClr val="3F3F3F"/>
                </a:buClr>
                <a:buSzPts val="1800"/>
                <a:buFont typeface="Montserrat"/>
                <a:buChar char="●"/>
              </a:pPr>
              <a:r>
                <a:rPr b="1" lang="en-US" sz="1800">
                  <a:solidFill>
                    <a:srgbClr val="3F3F3F"/>
                  </a:solidFill>
                  <a:latin typeface="Montserrat"/>
                  <a:ea typeface="Montserrat"/>
                  <a:cs typeface="Montserrat"/>
                  <a:sym typeface="Montserrat"/>
                </a:rPr>
                <a:t>Tricks: </a:t>
              </a:r>
              <a:r>
                <a:rPr lang="en-US" sz="1800">
                  <a:solidFill>
                    <a:srgbClr val="3F3F3F"/>
                  </a:solidFill>
                  <a:latin typeface="Montserrat"/>
                  <a:ea typeface="Montserrat"/>
                  <a:cs typeface="Montserrat"/>
                  <a:sym typeface="Montserrat"/>
                </a:rPr>
                <a:t>XOR? RC4? Lazarus UUID trick? </a:t>
              </a:r>
              <a:endParaRPr sz="1800">
                <a:solidFill>
                  <a:srgbClr val="3F3F3F"/>
                </a:solidFill>
                <a:latin typeface="Montserrat"/>
                <a:ea typeface="Montserrat"/>
                <a:cs typeface="Montserrat"/>
                <a:sym typeface="Montserrat"/>
              </a:endParaRPr>
            </a:p>
            <a:p>
              <a:pPr indent="-342900" lvl="0" marL="457200" marR="0" rtl="0" algn="l">
                <a:lnSpc>
                  <a:spcPct val="150000"/>
                </a:lnSpc>
                <a:spcBef>
                  <a:spcPts val="0"/>
                </a:spcBef>
                <a:spcAft>
                  <a:spcPts val="0"/>
                </a:spcAft>
                <a:buClr>
                  <a:srgbClr val="3F3F3F"/>
                </a:buClr>
                <a:buSzPts val="1800"/>
                <a:buFont typeface="Montserrat"/>
                <a:buChar char="●"/>
              </a:pPr>
              <a:r>
                <a:rPr b="1" lang="en-US" sz="1800">
                  <a:solidFill>
                    <a:srgbClr val="3F3F3F"/>
                  </a:solidFill>
                  <a:latin typeface="Montserrat"/>
                  <a:ea typeface="Montserrat"/>
                  <a:cs typeface="Montserrat"/>
                  <a:sym typeface="Montserrat"/>
                </a:rPr>
                <a:t>PR</a:t>
              </a:r>
              <a:r>
                <a:rPr b="1" lang="en-US" sz="1800">
                  <a:solidFill>
                    <a:srgbClr val="3F3F3F"/>
                  </a:solidFill>
                  <a:latin typeface="Montserrat"/>
                  <a:ea typeface="Montserrat"/>
                  <a:cs typeface="Montserrat"/>
                  <a:sym typeface="Montserrat"/>
                </a:rPr>
                <a:t>OS:</a:t>
              </a:r>
              <a:r>
                <a:rPr lang="en-US" sz="1800">
                  <a:solidFill>
                    <a:srgbClr val="3F3F3F"/>
                  </a:solidFill>
                  <a:latin typeface="Montserrat"/>
                  <a:ea typeface="Montserrat"/>
                  <a:cs typeface="Montserrat"/>
                  <a:sym typeface="Montserrat"/>
                </a:rPr>
                <a:t>  can be easily re-implemented without WINAPI calls</a:t>
              </a:r>
              <a:endParaRPr sz="1800">
                <a:solidFill>
                  <a:srgbClr val="3F3F3F"/>
                </a:solidFill>
                <a:latin typeface="Montserrat"/>
                <a:ea typeface="Montserrat"/>
                <a:cs typeface="Montserrat"/>
                <a:sym typeface="Montserrat"/>
              </a:endParaRPr>
            </a:p>
            <a:p>
              <a:pPr indent="-342900" lvl="0" marL="457200" marR="0" rtl="0" algn="l">
                <a:lnSpc>
                  <a:spcPct val="150000"/>
                </a:lnSpc>
                <a:spcBef>
                  <a:spcPts val="0"/>
                </a:spcBef>
                <a:spcAft>
                  <a:spcPts val="0"/>
                </a:spcAft>
                <a:buClr>
                  <a:srgbClr val="3F3F3F"/>
                </a:buClr>
                <a:buSzPts val="1800"/>
                <a:buFont typeface="Montserrat"/>
                <a:buChar char="●"/>
              </a:pPr>
              <a:r>
                <a:rPr b="1" lang="en-US" sz="1800">
                  <a:solidFill>
                    <a:srgbClr val="3F3F3F"/>
                  </a:solidFill>
                  <a:latin typeface="Montserrat"/>
                  <a:ea typeface="Montserrat"/>
                  <a:cs typeface="Montserrat"/>
                  <a:sym typeface="Montserrat"/>
                </a:rPr>
                <a:t>CONS: </a:t>
              </a:r>
              <a:r>
                <a:rPr lang="en-US" sz="1800">
                  <a:solidFill>
                    <a:srgbClr val="3F3F3F"/>
                  </a:solidFill>
                  <a:latin typeface="Montserrat"/>
                  <a:ea typeface="Montserrat"/>
                  <a:cs typeface="Montserrat"/>
                  <a:sym typeface="Montserrat"/>
                </a:rPr>
                <a:t>used in known malware and payloads = &gt; easily detected</a:t>
              </a:r>
              <a:endParaRPr sz="1800">
                <a:solidFill>
                  <a:srgbClr val="3F3F3F"/>
                </a:solidFill>
                <a:latin typeface="Montserrat"/>
                <a:ea typeface="Montserrat"/>
                <a:cs typeface="Montserrat"/>
                <a:sym typeface="Montserrat"/>
              </a:endParaRPr>
            </a:p>
          </p:txBody>
        </p:sp>
      </p:grpSp>
      <p:pic>
        <p:nvPicPr>
          <p:cNvPr id="291" name="Google Shape;291;p9"/>
          <p:cNvPicPr preferRelativeResize="0"/>
          <p:nvPr/>
        </p:nvPicPr>
        <p:blipFill rotWithShape="1">
          <a:blip r:embed="rId4">
            <a:alphaModFix/>
          </a:blip>
          <a:srcRect b="12719" l="0" r="0" t="12719"/>
          <a:stretch/>
        </p:blipFill>
        <p:spPr>
          <a:xfrm>
            <a:off x="834700" y="906675"/>
            <a:ext cx="6360176" cy="4025825"/>
          </a:xfrm>
          <a:prstGeom prst="rect">
            <a:avLst/>
          </a:prstGeom>
          <a:noFill/>
          <a:ln>
            <a:noFill/>
          </a:ln>
        </p:spPr>
      </p:pic>
      <p:pic>
        <p:nvPicPr>
          <p:cNvPr id="292" name="Google Shape;292;p9"/>
          <p:cNvPicPr preferRelativeResize="0"/>
          <p:nvPr/>
        </p:nvPicPr>
        <p:blipFill rotWithShape="1">
          <a:blip r:embed="rId5">
            <a:alphaModFix/>
          </a:blip>
          <a:srcRect b="0" l="0" r="0" t="0"/>
          <a:stretch/>
        </p:blipFill>
        <p:spPr>
          <a:xfrm>
            <a:off x="406400" y="3488459"/>
            <a:ext cx="3695700" cy="2620500"/>
          </a:xfrm>
          <a:prstGeom prst="roundRect">
            <a:avLst>
              <a:gd fmla="val 9467" name="adj"/>
            </a:avLst>
          </a:prstGeom>
          <a:noFill/>
          <a:ln cap="flat" cmpd="sng" w="38100">
            <a:solidFill>
              <a:schemeClr val="lt1"/>
            </a:solidFill>
            <a:prstDash val="solid"/>
            <a:round/>
            <a:headEnd len="sm" w="sm" type="none"/>
            <a:tailEnd len="sm" w="sm" type="none"/>
          </a:ln>
          <a:effectLst>
            <a:outerShdw blurRad="63500" sx="102000" rotWithShape="0" algn="ctr" sy="102000">
              <a:srgbClr val="000000">
                <a:alpha val="11764"/>
              </a:srgbClr>
            </a:outerShdw>
          </a:effectLst>
        </p:spPr>
      </p:pic>
      <p:pic>
        <p:nvPicPr>
          <p:cNvPr id="293" name="Google Shape;293;p9"/>
          <p:cNvPicPr preferRelativeResize="0"/>
          <p:nvPr/>
        </p:nvPicPr>
        <p:blipFill rotWithShape="1">
          <a:blip r:embed="rId6">
            <a:alphaModFix/>
          </a:blip>
          <a:srcRect b="0" l="0" r="15686" t="0"/>
          <a:stretch/>
        </p:blipFill>
        <p:spPr>
          <a:xfrm>
            <a:off x="4254498" y="3477606"/>
            <a:ext cx="3276602" cy="2642294"/>
          </a:xfrm>
          <a:prstGeom prst="roundRect">
            <a:avLst>
              <a:gd fmla="val 11174" name="adj"/>
            </a:avLst>
          </a:prstGeom>
          <a:noFill/>
          <a:ln cap="flat" cmpd="sng" w="38100">
            <a:solidFill>
              <a:schemeClr val="lt1"/>
            </a:solidFill>
            <a:prstDash val="solid"/>
            <a:round/>
            <a:headEnd len="sm" w="sm" type="none"/>
            <a:tailEnd len="sm" w="sm" type="none"/>
          </a:ln>
          <a:effectLst>
            <a:outerShdw blurRad="63500" sx="102000" rotWithShape="0" algn="ctr" sy="102000">
              <a:srgbClr val="000000">
                <a:alpha val="11764"/>
              </a:srgbClr>
            </a:outerShdw>
          </a:effectLst>
        </p:spPr>
      </p:pic>
      <p:sp>
        <p:nvSpPr>
          <p:cNvPr id="294" name="Google Shape;294;p9"/>
          <p:cNvSpPr txBox="1"/>
          <p:nvPr/>
        </p:nvSpPr>
        <p:spPr>
          <a:xfrm>
            <a:off x="486000" y="5216250"/>
            <a:ext cx="18327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lt1"/>
                </a:solidFill>
                <a:latin typeface="Montserrat"/>
                <a:ea typeface="Montserrat"/>
                <a:cs typeface="Montserrat"/>
                <a:sym typeface="Montserrat"/>
              </a:rPr>
              <a:t>XOR?</a:t>
            </a:r>
            <a:r>
              <a:rPr b="1" i="0" lang="en-US" sz="4000">
                <a:solidFill>
                  <a:schemeClr val="lt1"/>
                </a:solidFill>
                <a:latin typeface="Montserrat"/>
                <a:ea typeface="Montserrat"/>
                <a:cs typeface="Montserrat"/>
                <a:sym typeface="Montserrat"/>
              </a:rPr>
              <a:t> </a:t>
            </a:r>
            <a:endParaRPr b="1" sz="4000">
              <a:solidFill>
                <a:schemeClr val="lt1"/>
              </a:solidFill>
              <a:latin typeface="Montserrat"/>
              <a:ea typeface="Montserrat"/>
              <a:cs typeface="Montserrat"/>
              <a:sym typeface="Montserrat"/>
            </a:endParaRPr>
          </a:p>
        </p:txBody>
      </p:sp>
      <p:sp>
        <p:nvSpPr>
          <p:cNvPr id="295" name="Google Shape;295;p9"/>
          <p:cNvSpPr/>
          <p:nvPr/>
        </p:nvSpPr>
        <p:spPr>
          <a:xfrm>
            <a:off x="5850900" y="3063500"/>
            <a:ext cx="1990200" cy="12675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latin typeface="Montserrat"/>
                <a:ea typeface="Montserrat"/>
                <a:cs typeface="Montserrat"/>
                <a:sym typeface="Montserrat"/>
              </a:rPr>
              <a:t>RC4?</a:t>
            </a:r>
            <a:endParaRPr b="1" sz="2800">
              <a:latin typeface="Montserrat"/>
              <a:ea typeface="Montserrat"/>
              <a:cs typeface="Montserrat"/>
              <a:sym typeface="Montserrat"/>
            </a:endParaRPr>
          </a:p>
        </p:txBody>
      </p:sp>
      <p:pic>
        <p:nvPicPr>
          <p:cNvPr id="296" name="Google Shape;296;p9"/>
          <p:cNvPicPr preferRelativeResize="0"/>
          <p:nvPr/>
        </p:nvPicPr>
        <p:blipFill>
          <a:blip r:embed="rId7">
            <a:alphaModFix/>
          </a:blip>
          <a:stretch>
            <a:fillRect/>
          </a:stretch>
        </p:blipFill>
        <p:spPr>
          <a:xfrm>
            <a:off x="10878890" y="6150000"/>
            <a:ext cx="1333057" cy="70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descr="A picture containing black, darkness&#10;&#10;Description automatically generated" id="301" name="Google Shape;301;p10"/>
          <p:cNvPicPr preferRelativeResize="0"/>
          <p:nvPr/>
        </p:nvPicPr>
        <p:blipFill rotWithShape="1">
          <a:blip r:embed="rId3">
            <a:alphaModFix amt="7000"/>
          </a:blip>
          <a:srcRect b="0" l="0" r="0" t="0"/>
          <a:stretch/>
        </p:blipFill>
        <p:spPr>
          <a:xfrm>
            <a:off x="3359643" y="399128"/>
            <a:ext cx="5472714" cy="6059744"/>
          </a:xfrm>
          <a:prstGeom prst="rect">
            <a:avLst/>
          </a:prstGeom>
          <a:noFill/>
          <a:ln>
            <a:noFill/>
          </a:ln>
        </p:spPr>
      </p:pic>
      <p:pic>
        <p:nvPicPr>
          <p:cNvPr id="302" name="Google Shape;302;p10"/>
          <p:cNvPicPr preferRelativeResize="0"/>
          <p:nvPr/>
        </p:nvPicPr>
        <p:blipFill rotWithShape="1">
          <a:blip r:embed="rId4">
            <a:alphaModFix/>
          </a:blip>
          <a:srcRect b="2498" l="0" r="0" t="2498"/>
          <a:stretch/>
        </p:blipFill>
        <p:spPr>
          <a:xfrm>
            <a:off x="0" y="0"/>
            <a:ext cx="4572000" cy="6858001"/>
          </a:xfrm>
          <a:prstGeom prst="rect">
            <a:avLst/>
          </a:prstGeom>
          <a:noFill/>
          <a:ln>
            <a:noFill/>
          </a:ln>
        </p:spPr>
      </p:pic>
      <p:sp>
        <p:nvSpPr>
          <p:cNvPr id="303" name="Google Shape;303;p10"/>
          <p:cNvSpPr/>
          <p:nvPr/>
        </p:nvSpPr>
        <p:spPr>
          <a:xfrm>
            <a:off x="5767272" y="2177142"/>
            <a:ext cx="4686300" cy="1855793"/>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 name="Google Shape;304;p10"/>
          <p:cNvSpPr/>
          <p:nvPr/>
        </p:nvSpPr>
        <p:spPr>
          <a:xfrm>
            <a:off x="5767272" y="4344338"/>
            <a:ext cx="4686300" cy="1968576"/>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 name="Google Shape;305;p10"/>
          <p:cNvSpPr/>
          <p:nvPr/>
        </p:nvSpPr>
        <p:spPr>
          <a:xfrm>
            <a:off x="4495800" y="0"/>
            <a:ext cx="914400" cy="5346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06" name="Google Shape;306;p10"/>
          <p:cNvGrpSpPr/>
          <p:nvPr/>
        </p:nvGrpSpPr>
        <p:grpSpPr>
          <a:xfrm flipH="1" rot="-5400000">
            <a:off x="11076076" y="-53065"/>
            <a:ext cx="1062858" cy="1168989"/>
            <a:chOff x="-1" y="5686714"/>
            <a:chExt cx="1062858" cy="1168989"/>
          </a:xfrm>
        </p:grpSpPr>
        <p:sp>
          <p:nvSpPr>
            <p:cNvPr id="307" name="Google Shape;307;p10"/>
            <p:cNvSpPr/>
            <p:nvPr/>
          </p:nvSpPr>
          <p:spPr>
            <a:xfrm>
              <a:off x="-1" y="5686714"/>
              <a:ext cx="310331" cy="170679"/>
            </a:xfrm>
            <a:custGeom>
              <a:rect b="b" l="l" r="r" t="t"/>
              <a:pathLst>
                <a:path extrusionOk="0" h="170679" w="310331">
                  <a:moveTo>
                    <a:pt x="223150" y="0"/>
                  </a:moveTo>
                  <a:cubicBezTo>
                    <a:pt x="252624" y="994"/>
                    <a:pt x="281685" y="3429"/>
                    <a:pt x="310331" y="7269"/>
                  </a:cubicBezTo>
                  <a:lnTo>
                    <a:pt x="0" y="170679"/>
                  </a:lnTo>
                  <a:lnTo>
                    <a:pt x="0" y="117501"/>
                  </a:lnTo>
                  <a:lnTo>
                    <a:pt x="2231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10"/>
            <p:cNvSpPr/>
            <p:nvPr/>
          </p:nvSpPr>
          <p:spPr>
            <a:xfrm>
              <a:off x="-1" y="5695388"/>
              <a:ext cx="66015" cy="34761"/>
            </a:xfrm>
            <a:custGeom>
              <a:rect b="b" l="l" r="r" t="t"/>
              <a:pathLst>
                <a:path extrusionOk="0" h="34761" w="66015">
                  <a:moveTo>
                    <a:pt x="66015" y="0"/>
                  </a:moveTo>
                  <a:lnTo>
                    <a:pt x="0" y="34761"/>
                  </a:lnTo>
                  <a:lnTo>
                    <a:pt x="0" y="14459"/>
                  </a:lnTo>
                  <a:lnTo>
                    <a:pt x="6601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 name="Google Shape;309;p10"/>
            <p:cNvSpPr/>
            <p:nvPr/>
          </p:nvSpPr>
          <p:spPr>
            <a:xfrm>
              <a:off x="-1" y="5713974"/>
              <a:ext cx="476991" cy="270671"/>
            </a:xfrm>
            <a:custGeom>
              <a:rect b="b" l="l" r="r" t="t"/>
              <a:pathLst>
                <a:path extrusionOk="0" h="270671" w="476991">
                  <a:moveTo>
                    <a:pt x="413057" y="0"/>
                  </a:moveTo>
                  <a:lnTo>
                    <a:pt x="476991" y="19506"/>
                  </a:lnTo>
                  <a:lnTo>
                    <a:pt x="0" y="270671"/>
                  </a:lnTo>
                  <a:lnTo>
                    <a:pt x="0" y="217497"/>
                  </a:lnTo>
                  <a:lnTo>
                    <a:pt x="4130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10"/>
            <p:cNvSpPr/>
            <p:nvPr/>
          </p:nvSpPr>
          <p:spPr>
            <a:xfrm>
              <a:off x="-1" y="5765541"/>
              <a:ext cx="608706" cy="346333"/>
            </a:xfrm>
            <a:custGeom>
              <a:rect b="b" l="l" r="r" t="t"/>
              <a:pathLst>
                <a:path extrusionOk="0" h="346333" w="608706">
                  <a:moveTo>
                    <a:pt x="556767" y="0"/>
                  </a:moveTo>
                  <a:lnTo>
                    <a:pt x="608706" y="25813"/>
                  </a:lnTo>
                  <a:lnTo>
                    <a:pt x="0" y="346333"/>
                  </a:lnTo>
                  <a:lnTo>
                    <a:pt x="0" y="293172"/>
                  </a:lnTo>
                  <a:lnTo>
                    <a:pt x="55676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10"/>
            <p:cNvSpPr/>
            <p:nvPr/>
          </p:nvSpPr>
          <p:spPr>
            <a:xfrm>
              <a:off x="-1" y="5830954"/>
              <a:ext cx="717166" cy="408153"/>
            </a:xfrm>
            <a:custGeom>
              <a:rect b="b" l="l" r="r" t="t"/>
              <a:pathLst>
                <a:path extrusionOk="0" h="408153" w="717166">
                  <a:moveTo>
                    <a:pt x="674110" y="0"/>
                  </a:moveTo>
                  <a:cubicBezTo>
                    <a:pt x="688794" y="9737"/>
                    <a:pt x="703146" y="19920"/>
                    <a:pt x="717166" y="30514"/>
                  </a:cubicBezTo>
                  <a:lnTo>
                    <a:pt x="0" y="408153"/>
                  </a:lnTo>
                  <a:lnTo>
                    <a:pt x="0" y="354965"/>
                  </a:lnTo>
                  <a:lnTo>
                    <a:pt x="67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 name="Google Shape;312;p10"/>
            <p:cNvSpPr/>
            <p:nvPr/>
          </p:nvSpPr>
          <p:spPr>
            <a:xfrm>
              <a:off x="-1" y="5906657"/>
              <a:ext cx="808280" cy="459691"/>
            </a:xfrm>
            <a:custGeom>
              <a:rect b="b" l="l" r="r" t="t"/>
              <a:pathLst>
                <a:path extrusionOk="0" h="459691" w="808280">
                  <a:moveTo>
                    <a:pt x="771995" y="0"/>
                  </a:moveTo>
                  <a:lnTo>
                    <a:pt x="772006" y="0"/>
                  </a:lnTo>
                  <a:cubicBezTo>
                    <a:pt x="784386" y="11074"/>
                    <a:pt x="796551" y="22354"/>
                    <a:pt x="808280" y="34080"/>
                  </a:cubicBezTo>
                  <a:lnTo>
                    <a:pt x="0" y="459691"/>
                  </a:lnTo>
                  <a:lnTo>
                    <a:pt x="0" y="406519"/>
                  </a:lnTo>
                  <a:lnTo>
                    <a:pt x="77199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10"/>
            <p:cNvSpPr/>
            <p:nvPr/>
          </p:nvSpPr>
          <p:spPr>
            <a:xfrm>
              <a:off x="-1" y="5990657"/>
              <a:ext cx="884339" cy="502938"/>
            </a:xfrm>
            <a:custGeom>
              <a:rect b="b" l="l" r="r" t="t"/>
              <a:pathLst>
                <a:path extrusionOk="0" h="502937" w="884338">
                  <a:moveTo>
                    <a:pt x="854110" y="0"/>
                  </a:moveTo>
                  <a:lnTo>
                    <a:pt x="854120" y="0"/>
                  </a:lnTo>
                  <a:cubicBezTo>
                    <a:pt x="864512" y="12171"/>
                    <a:pt x="874630" y="24549"/>
                    <a:pt x="884339" y="37268"/>
                  </a:cubicBezTo>
                  <a:lnTo>
                    <a:pt x="0" y="502938"/>
                  </a:lnTo>
                  <a:lnTo>
                    <a:pt x="0" y="449746"/>
                  </a:lnTo>
                  <a:lnTo>
                    <a:pt x="85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10"/>
            <p:cNvSpPr/>
            <p:nvPr/>
          </p:nvSpPr>
          <p:spPr>
            <a:xfrm>
              <a:off x="-1" y="6081960"/>
              <a:ext cx="947003" cy="538865"/>
            </a:xfrm>
            <a:custGeom>
              <a:rect b="b" l="l" r="r" t="t"/>
              <a:pathLst>
                <a:path extrusionOk="0" h="538865" w="947003">
                  <a:moveTo>
                    <a:pt x="922390" y="0"/>
                  </a:moveTo>
                  <a:lnTo>
                    <a:pt x="922400" y="0"/>
                  </a:lnTo>
                  <a:cubicBezTo>
                    <a:pt x="930951" y="13165"/>
                    <a:pt x="939152" y="26571"/>
                    <a:pt x="947003" y="40217"/>
                  </a:cubicBezTo>
                  <a:lnTo>
                    <a:pt x="0" y="538865"/>
                  </a:lnTo>
                  <a:lnTo>
                    <a:pt x="0" y="485690"/>
                  </a:lnTo>
                  <a:lnTo>
                    <a:pt x="92239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10"/>
            <p:cNvSpPr/>
            <p:nvPr/>
          </p:nvSpPr>
          <p:spPr>
            <a:xfrm>
              <a:off x="-1" y="6180057"/>
              <a:ext cx="996893" cy="568012"/>
            </a:xfrm>
            <a:custGeom>
              <a:rect b="b" l="l" r="r" t="t"/>
              <a:pathLst>
                <a:path extrusionOk="0" h="568012" w="996893">
                  <a:moveTo>
                    <a:pt x="977750" y="0"/>
                  </a:moveTo>
                  <a:lnTo>
                    <a:pt x="996893" y="43091"/>
                  </a:lnTo>
                  <a:lnTo>
                    <a:pt x="0" y="568012"/>
                  </a:lnTo>
                  <a:lnTo>
                    <a:pt x="0" y="514836"/>
                  </a:lnTo>
                  <a:lnTo>
                    <a:pt x="9777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10"/>
            <p:cNvSpPr/>
            <p:nvPr/>
          </p:nvSpPr>
          <p:spPr>
            <a:xfrm>
              <a:off x="-1" y="6285171"/>
              <a:ext cx="1033424" cy="570532"/>
            </a:xfrm>
            <a:custGeom>
              <a:rect b="b" l="l" r="r" t="t"/>
              <a:pathLst>
                <a:path extrusionOk="0" h="570532" w="1033424">
                  <a:moveTo>
                    <a:pt x="1019727" y="0"/>
                  </a:moveTo>
                  <a:cubicBezTo>
                    <a:pt x="1024681" y="15154"/>
                    <a:pt x="1029289" y="30480"/>
                    <a:pt x="1033424" y="45977"/>
                  </a:cubicBezTo>
                  <a:lnTo>
                    <a:pt x="37244" y="570532"/>
                  </a:lnTo>
                  <a:lnTo>
                    <a:pt x="0" y="570532"/>
                  </a:lnTo>
                  <a:lnTo>
                    <a:pt x="0" y="536961"/>
                  </a:lnTo>
                  <a:lnTo>
                    <a:pt x="101972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 name="Google Shape;317;p10"/>
            <p:cNvSpPr/>
            <p:nvPr/>
          </p:nvSpPr>
          <p:spPr>
            <a:xfrm>
              <a:off x="177886" y="6397423"/>
              <a:ext cx="877905" cy="458280"/>
            </a:xfrm>
            <a:custGeom>
              <a:rect b="b" l="l" r="r" t="t"/>
              <a:pathLst>
                <a:path extrusionOk="0" h="458280" w="877905">
                  <a:moveTo>
                    <a:pt x="870324" y="0"/>
                  </a:moveTo>
                  <a:cubicBezTo>
                    <a:pt x="873314" y="16217"/>
                    <a:pt x="875834" y="32640"/>
                    <a:pt x="877905" y="49165"/>
                  </a:cubicBezTo>
                  <a:lnTo>
                    <a:pt x="100977" y="458280"/>
                  </a:lnTo>
                  <a:lnTo>
                    <a:pt x="0" y="458280"/>
                  </a:lnTo>
                  <a:lnTo>
                    <a:pt x="870324"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 name="Google Shape;318;p10"/>
            <p:cNvSpPr/>
            <p:nvPr/>
          </p:nvSpPr>
          <p:spPr>
            <a:xfrm>
              <a:off x="419530" y="6517457"/>
              <a:ext cx="643327" cy="338246"/>
            </a:xfrm>
            <a:custGeom>
              <a:rect b="b" l="l" r="r" t="t"/>
              <a:pathLst>
                <a:path extrusionOk="0" h="338246" w="643327">
                  <a:moveTo>
                    <a:pt x="642357" y="0"/>
                  </a:moveTo>
                  <a:cubicBezTo>
                    <a:pt x="642909" y="12720"/>
                    <a:pt x="643327" y="25508"/>
                    <a:pt x="643327" y="38400"/>
                  </a:cubicBezTo>
                  <a:cubicBezTo>
                    <a:pt x="643327" y="43234"/>
                    <a:pt x="643039" y="48034"/>
                    <a:pt x="642964" y="52868"/>
                  </a:cubicBezTo>
                  <a:lnTo>
                    <a:pt x="100981" y="338246"/>
                  </a:lnTo>
                  <a:lnTo>
                    <a:pt x="0" y="338246"/>
                  </a:lnTo>
                  <a:lnTo>
                    <a:pt x="6423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 name="Google Shape;319;p10"/>
            <p:cNvSpPr/>
            <p:nvPr/>
          </p:nvSpPr>
          <p:spPr>
            <a:xfrm>
              <a:off x="661173" y="6646680"/>
              <a:ext cx="396960" cy="209023"/>
            </a:xfrm>
            <a:custGeom>
              <a:rect b="b" l="l" r="r" t="t"/>
              <a:pathLst>
                <a:path extrusionOk="0" h="209022" w="396960">
                  <a:moveTo>
                    <a:pt x="396960" y="0"/>
                  </a:moveTo>
                  <a:cubicBezTo>
                    <a:pt x="394954" y="19371"/>
                    <a:pt x="392112" y="38468"/>
                    <a:pt x="388855" y="57428"/>
                  </a:cubicBezTo>
                  <a:lnTo>
                    <a:pt x="100959" y="209023"/>
                  </a:lnTo>
                  <a:lnTo>
                    <a:pt x="0" y="209023"/>
                  </a:lnTo>
                  <a:lnTo>
                    <a:pt x="39696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10"/>
            <p:cNvSpPr/>
            <p:nvPr/>
          </p:nvSpPr>
          <p:spPr>
            <a:xfrm>
              <a:off x="902813" y="6788040"/>
              <a:ext cx="128501" cy="67663"/>
            </a:xfrm>
            <a:custGeom>
              <a:rect b="b" l="l" r="r" t="t"/>
              <a:pathLst>
                <a:path extrusionOk="0" h="67663" w="128501">
                  <a:moveTo>
                    <a:pt x="128501" y="0"/>
                  </a:moveTo>
                  <a:cubicBezTo>
                    <a:pt x="122525" y="21565"/>
                    <a:pt x="115915" y="42891"/>
                    <a:pt x="108365" y="63771"/>
                  </a:cubicBezTo>
                  <a:lnTo>
                    <a:pt x="100974" y="67663"/>
                  </a:lnTo>
                  <a:lnTo>
                    <a:pt x="0" y="67663"/>
                  </a:lnTo>
                  <a:lnTo>
                    <a:pt x="12850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1" name="Google Shape;321;p10"/>
          <p:cNvSpPr/>
          <p:nvPr/>
        </p:nvSpPr>
        <p:spPr>
          <a:xfrm rot="-5400000">
            <a:off x="10602641" y="5268640"/>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22" name="Google Shape;322;p10"/>
          <p:cNvGrpSpPr/>
          <p:nvPr/>
        </p:nvGrpSpPr>
        <p:grpSpPr>
          <a:xfrm>
            <a:off x="5439356" y="725067"/>
            <a:ext cx="5661894" cy="1126136"/>
            <a:chOff x="5542685" y="304353"/>
            <a:chExt cx="5661894" cy="1126136"/>
          </a:xfrm>
        </p:grpSpPr>
        <p:grpSp>
          <p:nvGrpSpPr>
            <p:cNvPr id="323" name="Google Shape;323;p10"/>
            <p:cNvGrpSpPr/>
            <p:nvPr/>
          </p:nvGrpSpPr>
          <p:grpSpPr>
            <a:xfrm>
              <a:off x="5542685" y="304353"/>
              <a:ext cx="1240946" cy="1126136"/>
              <a:chOff x="5518594" y="98620"/>
              <a:chExt cx="2520000" cy="2286857"/>
            </a:xfrm>
          </p:grpSpPr>
          <p:sp>
            <p:nvSpPr>
              <p:cNvPr id="324" name="Google Shape;324;p10"/>
              <p:cNvSpPr/>
              <p:nvPr/>
            </p:nvSpPr>
            <p:spPr>
              <a:xfrm>
                <a:off x="6255737" y="602620"/>
                <a:ext cx="1782857" cy="1782857"/>
              </a:xfrm>
              <a:custGeom>
                <a:rect b="b" l="l" r="r" t="t"/>
                <a:pathLst>
                  <a:path extrusionOk="0" h="1782857" w="1782857">
                    <a:moveTo>
                      <a:pt x="1782857" y="891429"/>
                    </a:moveTo>
                    <a:cubicBezTo>
                      <a:pt x="1782857" y="1383751"/>
                      <a:pt x="1383751" y="1782857"/>
                      <a:pt x="891429" y="1782857"/>
                    </a:cubicBezTo>
                    <a:cubicBezTo>
                      <a:pt x="399106" y="1782857"/>
                      <a:pt x="0" y="1383751"/>
                      <a:pt x="0" y="891429"/>
                    </a:cubicBezTo>
                    <a:cubicBezTo>
                      <a:pt x="0" y="399106"/>
                      <a:pt x="399106" y="0"/>
                      <a:pt x="891429" y="0"/>
                    </a:cubicBezTo>
                    <a:cubicBezTo>
                      <a:pt x="1383751" y="0"/>
                      <a:pt x="1782857" y="399106"/>
                      <a:pt x="1782857" y="891429"/>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10"/>
              <p:cNvSpPr/>
              <p:nvPr/>
            </p:nvSpPr>
            <p:spPr>
              <a:xfrm>
                <a:off x="5518594" y="98620"/>
                <a:ext cx="1532571" cy="1532571"/>
              </a:xfrm>
              <a:custGeom>
                <a:rect b="b" l="l" r="r" t="t"/>
                <a:pathLst>
                  <a:path extrusionOk="0" h="1532571" w="1532571">
                    <a:moveTo>
                      <a:pt x="1412126" y="1178832"/>
                    </a:moveTo>
                    <a:lnTo>
                      <a:pt x="740332" y="1532571"/>
                    </a:lnTo>
                    <a:cubicBezTo>
                      <a:pt x="714617" y="1531718"/>
                      <a:pt x="688971" y="1529578"/>
                      <a:pt x="663463" y="1526160"/>
                    </a:cubicBezTo>
                    <a:lnTo>
                      <a:pt x="1450354" y="1111817"/>
                    </a:lnTo>
                    <a:cubicBezTo>
                      <a:pt x="1438732" y="1134778"/>
                      <a:pt x="1425977" y="1157146"/>
                      <a:pt x="1412126" y="1178832"/>
                    </a:cubicBezTo>
                    <a:close/>
                    <a:moveTo>
                      <a:pt x="1519646" y="626592"/>
                    </a:moveTo>
                    <a:lnTo>
                      <a:pt x="224434" y="1308603"/>
                    </a:lnTo>
                    <a:cubicBezTo>
                      <a:pt x="234789" y="1318954"/>
                      <a:pt x="245520" y="1328907"/>
                      <a:pt x="256423" y="1338655"/>
                    </a:cubicBezTo>
                    <a:lnTo>
                      <a:pt x="1526332" y="669960"/>
                    </a:lnTo>
                    <a:cubicBezTo>
                      <a:pt x="1524514" y="655371"/>
                      <a:pt x="1522286" y="640917"/>
                      <a:pt x="1519646" y="626592"/>
                    </a:cubicBezTo>
                    <a:close/>
                    <a:moveTo>
                      <a:pt x="1494549" y="527637"/>
                    </a:moveTo>
                    <a:lnTo>
                      <a:pt x="157406" y="1231735"/>
                    </a:lnTo>
                    <a:cubicBezTo>
                      <a:pt x="165977" y="1242946"/>
                      <a:pt x="174857" y="1253901"/>
                      <a:pt x="184046" y="1264594"/>
                    </a:cubicBezTo>
                    <a:lnTo>
                      <a:pt x="1506617" y="568166"/>
                    </a:lnTo>
                    <a:cubicBezTo>
                      <a:pt x="1502983" y="554493"/>
                      <a:pt x="1498903" y="540998"/>
                      <a:pt x="1494549" y="527637"/>
                    </a:cubicBezTo>
                    <a:close/>
                    <a:moveTo>
                      <a:pt x="453600" y="66137"/>
                    </a:moveTo>
                    <a:lnTo>
                      <a:pt x="366000" y="112265"/>
                    </a:lnTo>
                    <a:cubicBezTo>
                      <a:pt x="306960" y="148591"/>
                      <a:pt x="253097" y="192726"/>
                      <a:pt x="205852" y="243473"/>
                    </a:cubicBezTo>
                    <a:lnTo>
                      <a:pt x="653692" y="7656"/>
                    </a:lnTo>
                    <a:cubicBezTo>
                      <a:pt x="584640" y="17864"/>
                      <a:pt x="517303" y="37543"/>
                      <a:pt x="453600" y="66137"/>
                    </a:cubicBezTo>
                    <a:close/>
                    <a:moveTo>
                      <a:pt x="1532571" y="766286"/>
                    </a:moveTo>
                    <a:cubicBezTo>
                      <a:pt x="1532571" y="754927"/>
                      <a:pt x="1532194" y="743657"/>
                      <a:pt x="1531714" y="732422"/>
                    </a:cubicBezTo>
                    <a:lnTo>
                      <a:pt x="304766" y="1378485"/>
                    </a:lnTo>
                    <a:cubicBezTo>
                      <a:pt x="317143" y="1387834"/>
                      <a:pt x="329794" y="1396803"/>
                      <a:pt x="342754" y="1405385"/>
                    </a:cubicBezTo>
                    <a:lnTo>
                      <a:pt x="1532263" y="779030"/>
                    </a:lnTo>
                    <a:cubicBezTo>
                      <a:pt x="1532332" y="774771"/>
                      <a:pt x="1532571" y="770561"/>
                      <a:pt x="1532571" y="766286"/>
                    </a:cubicBezTo>
                    <a:close/>
                    <a:moveTo>
                      <a:pt x="1528389" y="846346"/>
                    </a:moveTo>
                    <a:lnTo>
                      <a:pt x="400423" y="1440309"/>
                    </a:lnTo>
                    <a:cubicBezTo>
                      <a:pt x="415337" y="1448448"/>
                      <a:pt x="430697" y="1455936"/>
                      <a:pt x="446194" y="1463088"/>
                    </a:cubicBezTo>
                    <a:lnTo>
                      <a:pt x="1521257" y="897000"/>
                    </a:lnTo>
                    <a:cubicBezTo>
                      <a:pt x="1524137" y="880275"/>
                      <a:pt x="1526640" y="863424"/>
                      <a:pt x="1528389" y="846346"/>
                    </a:cubicBezTo>
                    <a:close/>
                    <a:moveTo>
                      <a:pt x="1166571" y="1420289"/>
                    </a:moveTo>
                    <a:cubicBezTo>
                      <a:pt x="1225611" y="1383960"/>
                      <a:pt x="1279475" y="1339827"/>
                      <a:pt x="1326720" y="1289081"/>
                    </a:cubicBezTo>
                    <a:lnTo>
                      <a:pt x="878880" y="1524895"/>
                    </a:lnTo>
                    <a:cubicBezTo>
                      <a:pt x="947931" y="1514688"/>
                      <a:pt x="1015269" y="1495008"/>
                      <a:pt x="1078971" y="1466417"/>
                    </a:cubicBezTo>
                    <a:close/>
                    <a:moveTo>
                      <a:pt x="1504766" y="970971"/>
                    </a:moveTo>
                    <a:lnTo>
                      <a:pt x="516549" y="1491326"/>
                    </a:lnTo>
                    <a:cubicBezTo>
                      <a:pt x="535029" y="1497710"/>
                      <a:pt x="553783" y="1503562"/>
                      <a:pt x="572914" y="1508537"/>
                    </a:cubicBezTo>
                    <a:lnTo>
                      <a:pt x="1487006" y="1027200"/>
                    </a:lnTo>
                    <a:cubicBezTo>
                      <a:pt x="1493657" y="1008806"/>
                      <a:pt x="1499486" y="990014"/>
                      <a:pt x="1504766" y="970971"/>
                    </a:cubicBezTo>
                    <a:close/>
                    <a:moveTo>
                      <a:pt x="1457520" y="434931"/>
                    </a:moveTo>
                    <a:lnTo>
                      <a:pt x="102137" y="1148650"/>
                    </a:lnTo>
                    <a:cubicBezTo>
                      <a:pt x="109063" y="1160681"/>
                      <a:pt x="116297" y="1172499"/>
                      <a:pt x="123840" y="1184112"/>
                    </a:cubicBezTo>
                    <a:lnTo>
                      <a:pt x="1474389" y="472951"/>
                    </a:lnTo>
                    <a:cubicBezTo>
                      <a:pt x="1469074" y="460114"/>
                      <a:pt x="1463520" y="447429"/>
                      <a:pt x="1457520" y="434945"/>
                    </a:cubicBezTo>
                    <a:close/>
                    <a:moveTo>
                      <a:pt x="1086377" y="69483"/>
                    </a:moveTo>
                    <a:lnTo>
                      <a:pt x="11314" y="635571"/>
                    </a:lnTo>
                    <a:cubicBezTo>
                      <a:pt x="8434" y="652296"/>
                      <a:pt x="5931" y="669144"/>
                      <a:pt x="4148" y="686222"/>
                    </a:cubicBezTo>
                    <a:lnTo>
                      <a:pt x="1132148" y="92263"/>
                    </a:lnTo>
                    <a:cubicBezTo>
                      <a:pt x="1117234" y="84123"/>
                      <a:pt x="1101874" y="76635"/>
                      <a:pt x="1086377" y="69483"/>
                    </a:cubicBezTo>
                    <a:close/>
                    <a:moveTo>
                      <a:pt x="959657" y="24021"/>
                    </a:moveTo>
                    <a:lnTo>
                      <a:pt x="45566" y="505371"/>
                    </a:lnTo>
                    <a:cubicBezTo>
                      <a:pt x="38914" y="523779"/>
                      <a:pt x="33086" y="542571"/>
                      <a:pt x="27806" y="561600"/>
                    </a:cubicBezTo>
                    <a:lnTo>
                      <a:pt x="1016023" y="41229"/>
                    </a:lnTo>
                    <a:cubicBezTo>
                      <a:pt x="997508" y="34848"/>
                      <a:pt x="978789" y="28995"/>
                      <a:pt x="959657" y="24021"/>
                    </a:cubicBezTo>
                    <a:close/>
                    <a:moveTo>
                      <a:pt x="792240" y="0"/>
                    </a:moveTo>
                    <a:lnTo>
                      <a:pt x="120446" y="353739"/>
                    </a:lnTo>
                    <a:cubicBezTo>
                      <a:pt x="106594" y="375425"/>
                      <a:pt x="93840" y="397793"/>
                      <a:pt x="82217" y="420754"/>
                    </a:cubicBezTo>
                    <a:lnTo>
                      <a:pt x="869109" y="6415"/>
                    </a:lnTo>
                    <a:cubicBezTo>
                      <a:pt x="843600" y="2996"/>
                      <a:pt x="817954" y="855"/>
                      <a:pt x="792240" y="0"/>
                    </a:cubicBezTo>
                    <a:close/>
                    <a:moveTo>
                      <a:pt x="1189817" y="127200"/>
                    </a:moveTo>
                    <a:lnTo>
                      <a:pt x="308" y="753538"/>
                    </a:lnTo>
                    <a:cubicBezTo>
                      <a:pt x="240" y="757800"/>
                      <a:pt x="0" y="762010"/>
                      <a:pt x="0" y="766286"/>
                    </a:cubicBezTo>
                    <a:cubicBezTo>
                      <a:pt x="0" y="777641"/>
                      <a:pt x="377" y="788914"/>
                      <a:pt x="857" y="800146"/>
                    </a:cubicBezTo>
                    <a:lnTo>
                      <a:pt x="1227806" y="154087"/>
                    </a:lnTo>
                    <a:cubicBezTo>
                      <a:pt x="1215429" y="144736"/>
                      <a:pt x="1202777" y="135774"/>
                      <a:pt x="1189817" y="127200"/>
                    </a:cubicBezTo>
                    <a:close/>
                    <a:moveTo>
                      <a:pt x="1348526" y="267991"/>
                    </a:moveTo>
                    <a:lnTo>
                      <a:pt x="25954" y="964402"/>
                    </a:lnTo>
                    <a:cubicBezTo>
                      <a:pt x="29589" y="978079"/>
                      <a:pt x="33668" y="991574"/>
                      <a:pt x="38023" y="1004935"/>
                    </a:cubicBezTo>
                    <a:lnTo>
                      <a:pt x="1375166" y="300837"/>
                    </a:lnTo>
                    <a:cubicBezTo>
                      <a:pt x="1366594" y="289622"/>
                      <a:pt x="1357714" y="278671"/>
                      <a:pt x="1348526" y="267977"/>
                    </a:cubicBezTo>
                    <a:close/>
                    <a:moveTo>
                      <a:pt x="1408732" y="348473"/>
                    </a:moveTo>
                    <a:lnTo>
                      <a:pt x="58183" y="1059621"/>
                    </a:lnTo>
                    <a:cubicBezTo>
                      <a:pt x="63497" y="1072454"/>
                      <a:pt x="69051" y="1085153"/>
                      <a:pt x="75051" y="1097626"/>
                    </a:cubicBezTo>
                    <a:lnTo>
                      <a:pt x="1430434" y="383918"/>
                    </a:lnTo>
                    <a:cubicBezTo>
                      <a:pt x="1423508" y="371890"/>
                      <a:pt x="1416274" y="360072"/>
                      <a:pt x="1408732" y="348459"/>
                    </a:cubicBezTo>
                    <a:close/>
                    <a:moveTo>
                      <a:pt x="1276148" y="193930"/>
                    </a:moveTo>
                    <a:lnTo>
                      <a:pt x="6240" y="862608"/>
                    </a:lnTo>
                    <a:cubicBezTo>
                      <a:pt x="8057" y="877200"/>
                      <a:pt x="10286" y="891658"/>
                      <a:pt x="12926" y="905979"/>
                    </a:cubicBezTo>
                    <a:lnTo>
                      <a:pt x="1308137" y="223965"/>
                    </a:lnTo>
                    <a:cubicBezTo>
                      <a:pt x="1297783" y="213600"/>
                      <a:pt x="1287052" y="203657"/>
                      <a:pt x="1276148" y="193917"/>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6" name="Google Shape;326;p10"/>
            <p:cNvSpPr txBox="1"/>
            <p:nvPr/>
          </p:nvSpPr>
          <p:spPr>
            <a:xfrm>
              <a:off x="6138479" y="642961"/>
              <a:ext cx="5066100" cy="708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000">
                  <a:solidFill>
                    <a:srgbClr val="3F3F3F"/>
                  </a:solidFill>
                  <a:latin typeface="Montserrat"/>
                  <a:ea typeface="Montserrat"/>
                  <a:cs typeface="Montserrat"/>
                  <a:sym typeface="Montserrat"/>
                </a:rPr>
                <a:t>Lazarus APT UUID</a:t>
              </a:r>
              <a:endParaRPr b="1" sz="4000">
                <a:solidFill>
                  <a:srgbClr val="3F3F3F"/>
                </a:solidFill>
                <a:latin typeface="Montserrat"/>
                <a:ea typeface="Montserrat"/>
                <a:cs typeface="Montserrat"/>
                <a:sym typeface="Montserrat"/>
              </a:endParaRPr>
            </a:p>
          </p:txBody>
        </p:sp>
      </p:grpSp>
      <p:sp>
        <p:nvSpPr>
          <p:cNvPr id="327" name="Google Shape;327;p10"/>
          <p:cNvSpPr txBox="1"/>
          <p:nvPr/>
        </p:nvSpPr>
        <p:spPr>
          <a:xfrm>
            <a:off x="6135265" y="2451013"/>
            <a:ext cx="3976200" cy="1523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Montserrat"/>
                <a:ea typeface="Montserrat"/>
                <a:cs typeface="Montserrat"/>
                <a:sym typeface="Montserrat"/>
              </a:rPr>
              <a:t>UUIDFromStringA</a:t>
            </a:r>
            <a:endParaRPr/>
          </a:p>
          <a:p>
            <a:pPr indent="0" lvl="0" marL="0" marR="0" rtl="0" algn="l">
              <a:spcBef>
                <a:spcPts val="600"/>
              </a:spcBef>
              <a:spcAft>
                <a:spcPts val="0"/>
              </a:spcAft>
              <a:buNone/>
            </a:pPr>
            <a:r>
              <a:rPr lang="en-US">
                <a:solidFill>
                  <a:srgbClr val="3F3F3F"/>
                </a:solidFill>
                <a:latin typeface="Montserrat"/>
                <a:ea typeface="Montserrat"/>
                <a:cs typeface="Montserrat"/>
                <a:sym typeface="Montserrat"/>
              </a:rPr>
              <a:t>Provides a pointer to a memory heap address allowing it to be used to decode data and write it to memory without making use of the more common functions</a:t>
            </a:r>
            <a:endParaRPr sz="1400">
              <a:solidFill>
                <a:srgbClr val="3F3F3F"/>
              </a:solidFill>
              <a:latin typeface="Montserrat"/>
              <a:ea typeface="Montserrat"/>
              <a:cs typeface="Montserrat"/>
              <a:sym typeface="Montserrat"/>
            </a:endParaRPr>
          </a:p>
        </p:txBody>
      </p:sp>
      <p:sp>
        <p:nvSpPr>
          <p:cNvPr id="328" name="Google Shape;328;p10"/>
          <p:cNvSpPr txBox="1"/>
          <p:nvPr/>
        </p:nvSpPr>
        <p:spPr>
          <a:xfrm>
            <a:off x="6135265" y="4674601"/>
            <a:ext cx="4051800" cy="130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Montserrat"/>
                <a:ea typeface="Montserrat"/>
                <a:cs typeface="Montserrat"/>
                <a:sym typeface="Montserrat"/>
              </a:rPr>
              <a:t>EnumChildWindows</a:t>
            </a:r>
            <a:endParaRPr/>
          </a:p>
          <a:p>
            <a:pPr indent="0" lvl="0" marL="0" rtl="0" algn="l">
              <a:spcBef>
                <a:spcPts val="600"/>
              </a:spcBef>
              <a:spcAft>
                <a:spcPts val="0"/>
              </a:spcAft>
              <a:buSzPts val="1100"/>
              <a:buNone/>
            </a:pPr>
            <a:r>
              <a:rPr lang="en-US">
                <a:solidFill>
                  <a:srgbClr val="3F3F3F"/>
                </a:solidFill>
                <a:latin typeface="Montserrat"/>
                <a:ea typeface="Montserrat"/>
                <a:cs typeface="Montserrat"/>
                <a:sym typeface="Montserrat"/>
              </a:rPr>
              <a:t>In simple terms, it’s a function that is called through a function pointer.  This can be abused to pass shellcode instead of a function pointer.</a:t>
            </a:r>
            <a:endParaRPr>
              <a:solidFill>
                <a:srgbClr val="3F3F3F"/>
              </a:solidFill>
              <a:latin typeface="Montserrat"/>
              <a:ea typeface="Montserrat"/>
              <a:cs typeface="Montserrat"/>
              <a:sym typeface="Montserrat"/>
            </a:endParaRPr>
          </a:p>
        </p:txBody>
      </p:sp>
      <p:cxnSp>
        <p:nvCxnSpPr>
          <p:cNvPr id="329" name="Google Shape;329;p10"/>
          <p:cNvCxnSpPr/>
          <p:nvPr/>
        </p:nvCxnSpPr>
        <p:spPr>
          <a:xfrm flipH="1">
            <a:off x="2414250" y="2679025"/>
            <a:ext cx="3665700" cy="794100"/>
          </a:xfrm>
          <a:prstGeom prst="curvedConnector3">
            <a:avLst>
              <a:gd fmla="val 50000" name="adj1"/>
            </a:avLst>
          </a:prstGeom>
          <a:noFill/>
          <a:ln cap="flat" cmpd="sng" w="76200">
            <a:solidFill>
              <a:srgbClr val="6AA84F"/>
            </a:solidFill>
            <a:prstDash val="solid"/>
            <a:round/>
            <a:headEnd len="med" w="med" type="none"/>
            <a:tailEnd len="med" w="med" type="triangle"/>
          </a:ln>
        </p:spPr>
      </p:cxnSp>
      <p:pic>
        <p:nvPicPr>
          <p:cNvPr id="330" name="Google Shape;330;p10"/>
          <p:cNvPicPr preferRelativeResize="0"/>
          <p:nvPr/>
        </p:nvPicPr>
        <p:blipFill>
          <a:blip r:embed="rId5">
            <a:alphaModFix/>
          </a:blip>
          <a:stretch>
            <a:fillRect/>
          </a:stretch>
        </p:blipFill>
        <p:spPr>
          <a:xfrm>
            <a:off x="-3" y="4452300"/>
            <a:ext cx="4389725" cy="2176600"/>
          </a:xfrm>
          <a:prstGeom prst="rect">
            <a:avLst/>
          </a:prstGeom>
          <a:noFill/>
          <a:ln cap="flat" cmpd="sng" w="38100">
            <a:solidFill>
              <a:schemeClr val="accent3"/>
            </a:solidFill>
            <a:prstDash val="solid"/>
            <a:round/>
            <a:headEnd len="sm" w="sm" type="none"/>
            <a:tailEnd len="sm" w="sm" type="none"/>
          </a:ln>
        </p:spPr>
      </p:pic>
      <p:cxnSp>
        <p:nvCxnSpPr>
          <p:cNvPr id="331" name="Google Shape;331;p10"/>
          <p:cNvCxnSpPr/>
          <p:nvPr/>
        </p:nvCxnSpPr>
        <p:spPr>
          <a:xfrm flipH="1">
            <a:off x="1812875" y="4932950"/>
            <a:ext cx="4322400" cy="753900"/>
          </a:xfrm>
          <a:prstGeom prst="straightConnector1">
            <a:avLst/>
          </a:prstGeom>
          <a:noFill/>
          <a:ln cap="flat" cmpd="sng" w="76200">
            <a:solidFill>
              <a:schemeClr val="accent6"/>
            </a:solidFill>
            <a:prstDash val="solid"/>
            <a:round/>
            <a:headEnd len="med" w="med" type="none"/>
            <a:tailEnd len="med" w="med" type="triangle"/>
          </a:ln>
        </p:spPr>
      </p:cxnSp>
      <p:pic>
        <p:nvPicPr>
          <p:cNvPr id="332" name="Google Shape;332;p10"/>
          <p:cNvPicPr preferRelativeResize="0"/>
          <p:nvPr/>
        </p:nvPicPr>
        <p:blipFill>
          <a:blip r:embed="rId6">
            <a:alphaModFix/>
          </a:blip>
          <a:stretch>
            <a:fillRect/>
          </a:stretch>
        </p:blipFill>
        <p:spPr>
          <a:xfrm>
            <a:off x="10878890" y="6150000"/>
            <a:ext cx="1333057" cy="70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descr="A picture containing black, darkness&#10;&#10;Description automatically generated" id="337" name="Google Shape;337;p11"/>
          <p:cNvPicPr preferRelativeResize="0"/>
          <p:nvPr/>
        </p:nvPicPr>
        <p:blipFill rotWithShape="1">
          <a:blip r:embed="rId3">
            <a:alphaModFix amt="7000"/>
          </a:blip>
          <a:srcRect b="0" l="0" r="0" t="0"/>
          <a:stretch/>
        </p:blipFill>
        <p:spPr>
          <a:xfrm>
            <a:off x="3359643" y="399128"/>
            <a:ext cx="5472714" cy="6059744"/>
          </a:xfrm>
          <a:prstGeom prst="rect">
            <a:avLst/>
          </a:prstGeom>
          <a:noFill/>
          <a:ln>
            <a:noFill/>
          </a:ln>
        </p:spPr>
      </p:pic>
      <p:sp>
        <p:nvSpPr>
          <p:cNvPr id="338" name="Google Shape;338;p11"/>
          <p:cNvSpPr/>
          <p:nvPr/>
        </p:nvSpPr>
        <p:spPr>
          <a:xfrm rot="10800000">
            <a:off x="8832357" y="0"/>
            <a:ext cx="3359643" cy="4141670"/>
          </a:xfrm>
          <a:custGeom>
            <a:rect b="b" l="l" r="r" t="t"/>
            <a:pathLst>
              <a:path extrusionOk="0" h="4630057" w="3508830">
                <a:moveTo>
                  <a:pt x="0" y="0"/>
                </a:moveTo>
                <a:lnTo>
                  <a:pt x="3508830" y="0"/>
                </a:lnTo>
                <a:lnTo>
                  <a:pt x="3508830" y="3894954"/>
                </a:lnTo>
                <a:cubicBezTo>
                  <a:pt x="3508830" y="4300940"/>
                  <a:pt x="3179713" y="4630057"/>
                  <a:pt x="2773727" y="4630057"/>
                </a:cubicBezTo>
                <a:lnTo>
                  <a:pt x="0" y="4630057"/>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9" name="Google Shape;339;p11"/>
          <p:cNvPicPr preferRelativeResize="0"/>
          <p:nvPr/>
        </p:nvPicPr>
        <p:blipFill rotWithShape="1">
          <a:blip r:embed="rId4">
            <a:alphaModFix/>
          </a:blip>
          <a:srcRect b="0" l="0" r="0" t="0"/>
          <a:stretch/>
        </p:blipFill>
        <p:spPr>
          <a:xfrm>
            <a:off x="6713271" y="338246"/>
            <a:ext cx="4238172" cy="2933610"/>
          </a:xfrm>
          <a:prstGeom prst="roundRect">
            <a:avLst>
              <a:gd fmla="val 14502" name="adj"/>
            </a:avLst>
          </a:prstGeom>
          <a:noFill/>
          <a:ln cap="flat" cmpd="sng" w="38100">
            <a:solidFill>
              <a:schemeClr val="lt1"/>
            </a:solidFill>
            <a:prstDash val="solid"/>
            <a:round/>
            <a:headEnd len="sm" w="sm" type="none"/>
            <a:tailEnd len="sm" w="sm" type="none"/>
          </a:ln>
          <a:effectLst>
            <a:outerShdw blurRad="63500" sx="102000" rotWithShape="0" algn="ctr" sy="102000">
              <a:srgbClr val="000000">
                <a:alpha val="9803"/>
              </a:srgbClr>
            </a:outerShdw>
          </a:effectLst>
        </p:spPr>
      </p:pic>
      <p:grpSp>
        <p:nvGrpSpPr>
          <p:cNvPr id="340" name="Google Shape;340;p11"/>
          <p:cNvGrpSpPr/>
          <p:nvPr/>
        </p:nvGrpSpPr>
        <p:grpSpPr>
          <a:xfrm flipH="1" rot="10800000">
            <a:off x="1" y="0"/>
            <a:ext cx="1062858" cy="1168989"/>
            <a:chOff x="-1" y="5686714"/>
            <a:chExt cx="1062858" cy="1168989"/>
          </a:xfrm>
        </p:grpSpPr>
        <p:sp>
          <p:nvSpPr>
            <p:cNvPr id="341" name="Google Shape;341;p11"/>
            <p:cNvSpPr/>
            <p:nvPr/>
          </p:nvSpPr>
          <p:spPr>
            <a:xfrm>
              <a:off x="-1" y="5686714"/>
              <a:ext cx="310331" cy="170679"/>
            </a:xfrm>
            <a:custGeom>
              <a:rect b="b" l="l" r="r" t="t"/>
              <a:pathLst>
                <a:path extrusionOk="0" h="170679" w="310331">
                  <a:moveTo>
                    <a:pt x="223150" y="0"/>
                  </a:moveTo>
                  <a:cubicBezTo>
                    <a:pt x="252624" y="994"/>
                    <a:pt x="281685" y="3429"/>
                    <a:pt x="310331" y="7269"/>
                  </a:cubicBezTo>
                  <a:lnTo>
                    <a:pt x="0" y="170679"/>
                  </a:lnTo>
                  <a:lnTo>
                    <a:pt x="0" y="117501"/>
                  </a:lnTo>
                  <a:lnTo>
                    <a:pt x="2231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 name="Google Shape;342;p11"/>
            <p:cNvSpPr/>
            <p:nvPr/>
          </p:nvSpPr>
          <p:spPr>
            <a:xfrm>
              <a:off x="-1" y="5695388"/>
              <a:ext cx="66015" cy="34761"/>
            </a:xfrm>
            <a:custGeom>
              <a:rect b="b" l="l" r="r" t="t"/>
              <a:pathLst>
                <a:path extrusionOk="0" h="34761" w="66015">
                  <a:moveTo>
                    <a:pt x="66015" y="0"/>
                  </a:moveTo>
                  <a:lnTo>
                    <a:pt x="0" y="34761"/>
                  </a:lnTo>
                  <a:lnTo>
                    <a:pt x="0" y="14459"/>
                  </a:lnTo>
                  <a:lnTo>
                    <a:pt x="6601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11"/>
            <p:cNvSpPr/>
            <p:nvPr/>
          </p:nvSpPr>
          <p:spPr>
            <a:xfrm>
              <a:off x="-1" y="5713974"/>
              <a:ext cx="476991" cy="270671"/>
            </a:xfrm>
            <a:custGeom>
              <a:rect b="b" l="l" r="r" t="t"/>
              <a:pathLst>
                <a:path extrusionOk="0" h="270671" w="476991">
                  <a:moveTo>
                    <a:pt x="413057" y="0"/>
                  </a:moveTo>
                  <a:lnTo>
                    <a:pt x="476991" y="19506"/>
                  </a:lnTo>
                  <a:lnTo>
                    <a:pt x="0" y="270671"/>
                  </a:lnTo>
                  <a:lnTo>
                    <a:pt x="0" y="217497"/>
                  </a:lnTo>
                  <a:lnTo>
                    <a:pt x="4130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11"/>
            <p:cNvSpPr/>
            <p:nvPr/>
          </p:nvSpPr>
          <p:spPr>
            <a:xfrm>
              <a:off x="-1" y="5765541"/>
              <a:ext cx="608706" cy="346333"/>
            </a:xfrm>
            <a:custGeom>
              <a:rect b="b" l="l" r="r" t="t"/>
              <a:pathLst>
                <a:path extrusionOk="0" h="346333" w="608706">
                  <a:moveTo>
                    <a:pt x="556767" y="0"/>
                  </a:moveTo>
                  <a:lnTo>
                    <a:pt x="608706" y="25813"/>
                  </a:lnTo>
                  <a:lnTo>
                    <a:pt x="0" y="346333"/>
                  </a:lnTo>
                  <a:lnTo>
                    <a:pt x="0" y="293172"/>
                  </a:lnTo>
                  <a:lnTo>
                    <a:pt x="55676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 name="Google Shape;345;p11"/>
            <p:cNvSpPr/>
            <p:nvPr/>
          </p:nvSpPr>
          <p:spPr>
            <a:xfrm>
              <a:off x="-1" y="5830954"/>
              <a:ext cx="717166" cy="408153"/>
            </a:xfrm>
            <a:custGeom>
              <a:rect b="b" l="l" r="r" t="t"/>
              <a:pathLst>
                <a:path extrusionOk="0" h="408153" w="717166">
                  <a:moveTo>
                    <a:pt x="674110" y="0"/>
                  </a:moveTo>
                  <a:cubicBezTo>
                    <a:pt x="688794" y="9737"/>
                    <a:pt x="703146" y="19920"/>
                    <a:pt x="717166" y="30514"/>
                  </a:cubicBezTo>
                  <a:lnTo>
                    <a:pt x="0" y="408153"/>
                  </a:lnTo>
                  <a:lnTo>
                    <a:pt x="0" y="354965"/>
                  </a:lnTo>
                  <a:lnTo>
                    <a:pt x="67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11"/>
            <p:cNvSpPr/>
            <p:nvPr/>
          </p:nvSpPr>
          <p:spPr>
            <a:xfrm>
              <a:off x="-1" y="5906657"/>
              <a:ext cx="808280" cy="459691"/>
            </a:xfrm>
            <a:custGeom>
              <a:rect b="b" l="l" r="r" t="t"/>
              <a:pathLst>
                <a:path extrusionOk="0" h="459691" w="808280">
                  <a:moveTo>
                    <a:pt x="771995" y="0"/>
                  </a:moveTo>
                  <a:lnTo>
                    <a:pt x="772006" y="0"/>
                  </a:lnTo>
                  <a:cubicBezTo>
                    <a:pt x="784386" y="11074"/>
                    <a:pt x="796551" y="22354"/>
                    <a:pt x="808280" y="34080"/>
                  </a:cubicBezTo>
                  <a:lnTo>
                    <a:pt x="0" y="459691"/>
                  </a:lnTo>
                  <a:lnTo>
                    <a:pt x="0" y="406519"/>
                  </a:lnTo>
                  <a:lnTo>
                    <a:pt x="77199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p11"/>
            <p:cNvSpPr/>
            <p:nvPr/>
          </p:nvSpPr>
          <p:spPr>
            <a:xfrm>
              <a:off x="-1" y="5990657"/>
              <a:ext cx="884339" cy="502938"/>
            </a:xfrm>
            <a:custGeom>
              <a:rect b="b" l="l" r="r" t="t"/>
              <a:pathLst>
                <a:path extrusionOk="0" h="502937" w="884338">
                  <a:moveTo>
                    <a:pt x="854110" y="0"/>
                  </a:moveTo>
                  <a:lnTo>
                    <a:pt x="854120" y="0"/>
                  </a:lnTo>
                  <a:cubicBezTo>
                    <a:pt x="864512" y="12171"/>
                    <a:pt x="874630" y="24549"/>
                    <a:pt x="884339" y="37268"/>
                  </a:cubicBezTo>
                  <a:lnTo>
                    <a:pt x="0" y="502938"/>
                  </a:lnTo>
                  <a:lnTo>
                    <a:pt x="0" y="449746"/>
                  </a:lnTo>
                  <a:lnTo>
                    <a:pt x="85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11"/>
            <p:cNvSpPr/>
            <p:nvPr/>
          </p:nvSpPr>
          <p:spPr>
            <a:xfrm>
              <a:off x="-1" y="6081960"/>
              <a:ext cx="947003" cy="538865"/>
            </a:xfrm>
            <a:custGeom>
              <a:rect b="b" l="l" r="r" t="t"/>
              <a:pathLst>
                <a:path extrusionOk="0" h="538865" w="947003">
                  <a:moveTo>
                    <a:pt x="922390" y="0"/>
                  </a:moveTo>
                  <a:lnTo>
                    <a:pt x="922400" y="0"/>
                  </a:lnTo>
                  <a:cubicBezTo>
                    <a:pt x="930951" y="13165"/>
                    <a:pt x="939152" y="26571"/>
                    <a:pt x="947003" y="40217"/>
                  </a:cubicBezTo>
                  <a:lnTo>
                    <a:pt x="0" y="538865"/>
                  </a:lnTo>
                  <a:lnTo>
                    <a:pt x="0" y="485690"/>
                  </a:lnTo>
                  <a:lnTo>
                    <a:pt x="92239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 name="Google Shape;349;p11"/>
            <p:cNvSpPr/>
            <p:nvPr/>
          </p:nvSpPr>
          <p:spPr>
            <a:xfrm>
              <a:off x="-1" y="6180057"/>
              <a:ext cx="996893" cy="568012"/>
            </a:xfrm>
            <a:custGeom>
              <a:rect b="b" l="l" r="r" t="t"/>
              <a:pathLst>
                <a:path extrusionOk="0" h="568012" w="996893">
                  <a:moveTo>
                    <a:pt x="977750" y="0"/>
                  </a:moveTo>
                  <a:lnTo>
                    <a:pt x="996893" y="43091"/>
                  </a:lnTo>
                  <a:lnTo>
                    <a:pt x="0" y="568012"/>
                  </a:lnTo>
                  <a:lnTo>
                    <a:pt x="0" y="514836"/>
                  </a:lnTo>
                  <a:lnTo>
                    <a:pt x="9777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11"/>
            <p:cNvSpPr/>
            <p:nvPr/>
          </p:nvSpPr>
          <p:spPr>
            <a:xfrm>
              <a:off x="-1" y="6285171"/>
              <a:ext cx="1033424" cy="570532"/>
            </a:xfrm>
            <a:custGeom>
              <a:rect b="b" l="l" r="r" t="t"/>
              <a:pathLst>
                <a:path extrusionOk="0" h="570532" w="1033424">
                  <a:moveTo>
                    <a:pt x="1019727" y="0"/>
                  </a:moveTo>
                  <a:cubicBezTo>
                    <a:pt x="1024681" y="15154"/>
                    <a:pt x="1029289" y="30480"/>
                    <a:pt x="1033424" y="45977"/>
                  </a:cubicBezTo>
                  <a:lnTo>
                    <a:pt x="37244" y="570532"/>
                  </a:lnTo>
                  <a:lnTo>
                    <a:pt x="0" y="570532"/>
                  </a:lnTo>
                  <a:lnTo>
                    <a:pt x="0" y="536961"/>
                  </a:lnTo>
                  <a:lnTo>
                    <a:pt x="101972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11"/>
            <p:cNvSpPr/>
            <p:nvPr/>
          </p:nvSpPr>
          <p:spPr>
            <a:xfrm>
              <a:off x="177886" y="6397423"/>
              <a:ext cx="877905" cy="458280"/>
            </a:xfrm>
            <a:custGeom>
              <a:rect b="b" l="l" r="r" t="t"/>
              <a:pathLst>
                <a:path extrusionOk="0" h="458280" w="877905">
                  <a:moveTo>
                    <a:pt x="870324" y="0"/>
                  </a:moveTo>
                  <a:cubicBezTo>
                    <a:pt x="873314" y="16217"/>
                    <a:pt x="875834" y="32640"/>
                    <a:pt x="877905" y="49165"/>
                  </a:cubicBezTo>
                  <a:lnTo>
                    <a:pt x="100977" y="458280"/>
                  </a:lnTo>
                  <a:lnTo>
                    <a:pt x="0" y="458280"/>
                  </a:lnTo>
                  <a:lnTo>
                    <a:pt x="870324"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 name="Google Shape;352;p11"/>
            <p:cNvSpPr/>
            <p:nvPr/>
          </p:nvSpPr>
          <p:spPr>
            <a:xfrm>
              <a:off x="419530" y="6517457"/>
              <a:ext cx="643327" cy="338246"/>
            </a:xfrm>
            <a:custGeom>
              <a:rect b="b" l="l" r="r" t="t"/>
              <a:pathLst>
                <a:path extrusionOk="0" h="338246" w="643327">
                  <a:moveTo>
                    <a:pt x="642357" y="0"/>
                  </a:moveTo>
                  <a:cubicBezTo>
                    <a:pt x="642909" y="12720"/>
                    <a:pt x="643327" y="25508"/>
                    <a:pt x="643327" y="38400"/>
                  </a:cubicBezTo>
                  <a:cubicBezTo>
                    <a:pt x="643327" y="43234"/>
                    <a:pt x="643039" y="48034"/>
                    <a:pt x="642964" y="52868"/>
                  </a:cubicBezTo>
                  <a:lnTo>
                    <a:pt x="100981" y="338246"/>
                  </a:lnTo>
                  <a:lnTo>
                    <a:pt x="0" y="338246"/>
                  </a:lnTo>
                  <a:lnTo>
                    <a:pt x="6423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 name="Google Shape;353;p11"/>
            <p:cNvSpPr/>
            <p:nvPr/>
          </p:nvSpPr>
          <p:spPr>
            <a:xfrm>
              <a:off x="661173" y="6646680"/>
              <a:ext cx="396960" cy="209023"/>
            </a:xfrm>
            <a:custGeom>
              <a:rect b="b" l="l" r="r" t="t"/>
              <a:pathLst>
                <a:path extrusionOk="0" h="209022" w="396960">
                  <a:moveTo>
                    <a:pt x="396960" y="0"/>
                  </a:moveTo>
                  <a:cubicBezTo>
                    <a:pt x="394954" y="19371"/>
                    <a:pt x="392112" y="38468"/>
                    <a:pt x="388855" y="57428"/>
                  </a:cubicBezTo>
                  <a:lnTo>
                    <a:pt x="100959" y="209023"/>
                  </a:lnTo>
                  <a:lnTo>
                    <a:pt x="0" y="209023"/>
                  </a:lnTo>
                  <a:lnTo>
                    <a:pt x="39696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 name="Google Shape;354;p11"/>
            <p:cNvSpPr/>
            <p:nvPr/>
          </p:nvSpPr>
          <p:spPr>
            <a:xfrm>
              <a:off x="902813" y="6788040"/>
              <a:ext cx="128501" cy="67663"/>
            </a:xfrm>
            <a:custGeom>
              <a:rect b="b" l="l" r="r" t="t"/>
              <a:pathLst>
                <a:path extrusionOk="0" h="67663" w="128501">
                  <a:moveTo>
                    <a:pt x="128501" y="0"/>
                  </a:moveTo>
                  <a:cubicBezTo>
                    <a:pt x="122525" y="21565"/>
                    <a:pt x="115915" y="42891"/>
                    <a:pt x="108365" y="63771"/>
                  </a:cubicBezTo>
                  <a:lnTo>
                    <a:pt x="100974" y="67663"/>
                  </a:lnTo>
                  <a:lnTo>
                    <a:pt x="0" y="67663"/>
                  </a:lnTo>
                  <a:lnTo>
                    <a:pt x="12850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5" name="Google Shape;355;p11"/>
          <p:cNvSpPr/>
          <p:nvPr/>
        </p:nvSpPr>
        <p:spPr>
          <a:xfrm rot="-5400000">
            <a:off x="10602641" y="5268640"/>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6" name="Google Shape;356;p11"/>
          <p:cNvPicPr preferRelativeResize="0"/>
          <p:nvPr/>
        </p:nvPicPr>
        <p:blipFill rotWithShape="1">
          <a:blip r:embed="rId5">
            <a:alphaModFix/>
          </a:blip>
          <a:srcRect b="0" l="12177" r="9415" t="0"/>
          <a:stretch/>
        </p:blipFill>
        <p:spPr>
          <a:xfrm>
            <a:off x="9324354" y="3429000"/>
            <a:ext cx="2481000" cy="3164400"/>
          </a:xfrm>
          <a:prstGeom prst="roundRect">
            <a:avLst>
              <a:gd fmla="val 10013" name="adj"/>
            </a:avLst>
          </a:prstGeom>
          <a:noFill/>
          <a:ln cap="flat" cmpd="sng" w="38100">
            <a:solidFill>
              <a:schemeClr val="lt1"/>
            </a:solidFill>
            <a:prstDash val="solid"/>
            <a:round/>
            <a:headEnd len="sm" w="sm" type="none"/>
            <a:tailEnd len="sm" w="sm" type="none"/>
          </a:ln>
          <a:effectLst>
            <a:outerShdw blurRad="63500" sx="102000" rotWithShape="0" algn="ctr" sy="102000">
              <a:srgbClr val="000000">
                <a:alpha val="9803"/>
              </a:srgbClr>
            </a:outerShdw>
          </a:effectLst>
        </p:spPr>
      </p:pic>
      <p:grpSp>
        <p:nvGrpSpPr>
          <p:cNvPr id="357" name="Google Shape;357;p11"/>
          <p:cNvGrpSpPr/>
          <p:nvPr/>
        </p:nvGrpSpPr>
        <p:grpSpPr>
          <a:xfrm>
            <a:off x="415447" y="1639859"/>
            <a:ext cx="5879301" cy="4888820"/>
            <a:chOff x="415447" y="1359616"/>
            <a:chExt cx="5879301" cy="4888820"/>
          </a:xfrm>
        </p:grpSpPr>
        <p:grpSp>
          <p:nvGrpSpPr>
            <p:cNvPr id="358" name="Google Shape;358;p11"/>
            <p:cNvGrpSpPr/>
            <p:nvPr/>
          </p:nvGrpSpPr>
          <p:grpSpPr>
            <a:xfrm>
              <a:off x="415447" y="1717880"/>
              <a:ext cx="1240946" cy="1126136"/>
              <a:chOff x="5518594" y="98620"/>
              <a:chExt cx="2520000" cy="2286857"/>
            </a:xfrm>
          </p:grpSpPr>
          <p:sp>
            <p:nvSpPr>
              <p:cNvPr id="359" name="Google Shape;359;p11"/>
              <p:cNvSpPr/>
              <p:nvPr/>
            </p:nvSpPr>
            <p:spPr>
              <a:xfrm>
                <a:off x="6255737" y="602620"/>
                <a:ext cx="1782857" cy="1782857"/>
              </a:xfrm>
              <a:custGeom>
                <a:rect b="b" l="l" r="r" t="t"/>
                <a:pathLst>
                  <a:path extrusionOk="0" h="1782857" w="1782857">
                    <a:moveTo>
                      <a:pt x="1782857" y="891429"/>
                    </a:moveTo>
                    <a:cubicBezTo>
                      <a:pt x="1782857" y="1383751"/>
                      <a:pt x="1383751" y="1782857"/>
                      <a:pt x="891429" y="1782857"/>
                    </a:cubicBezTo>
                    <a:cubicBezTo>
                      <a:pt x="399106" y="1782857"/>
                      <a:pt x="0" y="1383751"/>
                      <a:pt x="0" y="891429"/>
                    </a:cubicBezTo>
                    <a:cubicBezTo>
                      <a:pt x="0" y="399106"/>
                      <a:pt x="399106" y="0"/>
                      <a:pt x="891429" y="0"/>
                    </a:cubicBezTo>
                    <a:cubicBezTo>
                      <a:pt x="1383751" y="0"/>
                      <a:pt x="1782857" y="399106"/>
                      <a:pt x="1782857" y="891429"/>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 name="Google Shape;360;p11"/>
              <p:cNvSpPr/>
              <p:nvPr/>
            </p:nvSpPr>
            <p:spPr>
              <a:xfrm>
                <a:off x="5518594" y="98620"/>
                <a:ext cx="1532571" cy="1532571"/>
              </a:xfrm>
              <a:custGeom>
                <a:rect b="b" l="l" r="r" t="t"/>
                <a:pathLst>
                  <a:path extrusionOk="0" h="1532571" w="1532571">
                    <a:moveTo>
                      <a:pt x="1412126" y="1178832"/>
                    </a:moveTo>
                    <a:lnTo>
                      <a:pt x="740332" y="1532571"/>
                    </a:lnTo>
                    <a:cubicBezTo>
                      <a:pt x="714617" y="1531718"/>
                      <a:pt x="688971" y="1529578"/>
                      <a:pt x="663463" y="1526160"/>
                    </a:cubicBezTo>
                    <a:lnTo>
                      <a:pt x="1450354" y="1111817"/>
                    </a:lnTo>
                    <a:cubicBezTo>
                      <a:pt x="1438732" y="1134778"/>
                      <a:pt x="1425977" y="1157146"/>
                      <a:pt x="1412126" y="1178832"/>
                    </a:cubicBezTo>
                    <a:close/>
                    <a:moveTo>
                      <a:pt x="1519646" y="626592"/>
                    </a:moveTo>
                    <a:lnTo>
                      <a:pt x="224434" y="1308603"/>
                    </a:lnTo>
                    <a:cubicBezTo>
                      <a:pt x="234789" y="1318954"/>
                      <a:pt x="245520" y="1328907"/>
                      <a:pt x="256423" y="1338655"/>
                    </a:cubicBezTo>
                    <a:lnTo>
                      <a:pt x="1526332" y="669960"/>
                    </a:lnTo>
                    <a:cubicBezTo>
                      <a:pt x="1524514" y="655371"/>
                      <a:pt x="1522286" y="640917"/>
                      <a:pt x="1519646" y="626592"/>
                    </a:cubicBezTo>
                    <a:close/>
                    <a:moveTo>
                      <a:pt x="1494549" y="527637"/>
                    </a:moveTo>
                    <a:lnTo>
                      <a:pt x="157406" y="1231735"/>
                    </a:lnTo>
                    <a:cubicBezTo>
                      <a:pt x="165977" y="1242946"/>
                      <a:pt x="174857" y="1253901"/>
                      <a:pt x="184046" y="1264594"/>
                    </a:cubicBezTo>
                    <a:lnTo>
                      <a:pt x="1506617" y="568166"/>
                    </a:lnTo>
                    <a:cubicBezTo>
                      <a:pt x="1502983" y="554493"/>
                      <a:pt x="1498903" y="540998"/>
                      <a:pt x="1494549" y="527637"/>
                    </a:cubicBezTo>
                    <a:close/>
                    <a:moveTo>
                      <a:pt x="453600" y="66137"/>
                    </a:moveTo>
                    <a:lnTo>
                      <a:pt x="366000" y="112265"/>
                    </a:lnTo>
                    <a:cubicBezTo>
                      <a:pt x="306960" y="148591"/>
                      <a:pt x="253097" y="192726"/>
                      <a:pt x="205852" y="243473"/>
                    </a:cubicBezTo>
                    <a:lnTo>
                      <a:pt x="653692" y="7656"/>
                    </a:lnTo>
                    <a:cubicBezTo>
                      <a:pt x="584640" y="17864"/>
                      <a:pt x="517303" y="37543"/>
                      <a:pt x="453600" y="66137"/>
                    </a:cubicBezTo>
                    <a:close/>
                    <a:moveTo>
                      <a:pt x="1532571" y="766286"/>
                    </a:moveTo>
                    <a:cubicBezTo>
                      <a:pt x="1532571" y="754927"/>
                      <a:pt x="1532194" y="743657"/>
                      <a:pt x="1531714" y="732422"/>
                    </a:cubicBezTo>
                    <a:lnTo>
                      <a:pt x="304766" y="1378485"/>
                    </a:lnTo>
                    <a:cubicBezTo>
                      <a:pt x="317143" y="1387834"/>
                      <a:pt x="329794" y="1396803"/>
                      <a:pt x="342754" y="1405385"/>
                    </a:cubicBezTo>
                    <a:lnTo>
                      <a:pt x="1532263" y="779030"/>
                    </a:lnTo>
                    <a:cubicBezTo>
                      <a:pt x="1532332" y="774771"/>
                      <a:pt x="1532571" y="770561"/>
                      <a:pt x="1532571" y="766286"/>
                    </a:cubicBezTo>
                    <a:close/>
                    <a:moveTo>
                      <a:pt x="1528389" y="846346"/>
                    </a:moveTo>
                    <a:lnTo>
                      <a:pt x="400423" y="1440309"/>
                    </a:lnTo>
                    <a:cubicBezTo>
                      <a:pt x="415337" y="1448448"/>
                      <a:pt x="430697" y="1455936"/>
                      <a:pt x="446194" y="1463088"/>
                    </a:cubicBezTo>
                    <a:lnTo>
                      <a:pt x="1521257" y="897000"/>
                    </a:lnTo>
                    <a:cubicBezTo>
                      <a:pt x="1524137" y="880275"/>
                      <a:pt x="1526640" y="863424"/>
                      <a:pt x="1528389" y="846346"/>
                    </a:cubicBezTo>
                    <a:close/>
                    <a:moveTo>
                      <a:pt x="1166571" y="1420289"/>
                    </a:moveTo>
                    <a:cubicBezTo>
                      <a:pt x="1225611" y="1383960"/>
                      <a:pt x="1279475" y="1339827"/>
                      <a:pt x="1326720" y="1289081"/>
                    </a:cubicBezTo>
                    <a:lnTo>
                      <a:pt x="878880" y="1524895"/>
                    </a:lnTo>
                    <a:cubicBezTo>
                      <a:pt x="947931" y="1514688"/>
                      <a:pt x="1015269" y="1495008"/>
                      <a:pt x="1078971" y="1466417"/>
                    </a:cubicBezTo>
                    <a:close/>
                    <a:moveTo>
                      <a:pt x="1504766" y="970971"/>
                    </a:moveTo>
                    <a:lnTo>
                      <a:pt x="516549" y="1491326"/>
                    </a:lnTo>
                    <a:cubicBezTo>
                      <a:pt x="535029" y="1497710"/>
                      <a:pt x="553783" y="1503562"/>
                      <a:pt x="572914" y="1508537"/>
                    </a:cubicBezTo>
                    <a:lnTo>
                      <a:pt x="1487006" y="1027200"/>
                    </a:lnTo>
                    <a:cubicBezTo>
                      <a:pt x="1493657" y="1008806"/>
                      <a:pt x="1499486" y="990014"/>
                      <a:pt x="1504766" y="970971"/>
                    </a:cubicBezTo>
                    <a:close/>
                    <a:moveTo>
                      <a:pt x="1457520" y="434931"/>
                    </a:moveTo>
                    <a:lnTo>
                      <a:pt x="102137" y="1148650"/>
                    </a:lnTo>
                    <a:cubicBezTo>
                      <a:pt x="109063" y="1160681"/>
                      <a:pt x="116297" y="1172499"/>
                      <a:pt x="123840" y="1184112"/>
                    </a:cubicBezTo>
                    <a:lnTo>
                      <a:pt x="1474389" y="472951"/>
                    </a:lnTo>
                    <a:cubicBezTo>
                      <a:pt x="1469074" y="460114"/>
                      <a:pt x="1463520" y="447429"/>
                      <a:pt x="1457520" y="434945"/>
                    </a:cubicBezTo>
                    <a:close/>
                    <a:moveTo>
                      <a:pt x="1086377" y="69483"/>
                    </a:moveTo>
                    <a:lnTo>
                      <a:pt x="11314" y="635571"/>
                    </a:lnTo>
                    <a:cubicBezTo>
                      <a:pt x="8434" y="652296"/>
                      <a:pt x="5931" y="669144"/>
                      <a:pt x="4148" y="686222"/>
                    </a:cubicBezTo>
                    <a:lnTo>
                      <a:pt x="1132148" y="92263"/>
                    </a:lnTo>
                    <a:cubicBezTo>
                      <a:pt x="1117234" y="84123"/>
                      <a:pt x="1101874" y="76635"/>
                      <a:pt x="1086377" y="69483"/>
                    </a:cubicBezTo>
                    <a:close/>
                    <a:moveTo>
                      <a:pt x="959657" y="24021"/>
                    </a:moveTo>
                    <a:lnTo>
                      <a:pt x="45566" y="505371"/>
                    </a:lnTo>
                    <a:cubicBezTo>
                      <a:pt x="38914" y="523779"/>
                      <a:pt x="33086" y="542571"/>
                      <a:pt x="27806" y="561600"/>
                    </a:cubicBezTo>
                    <a:lnTo>
                      <a:pt x="1016023" y="41229"/>
                    </a:lnTo>
                    <a:cubicBezTo>
                      <a:pt x="997508" y="34848"/>
                      <a:pt x="978789" y="28995"/>
                      <a:pt x="959657" y="24021"/>
                    </a:cubicBezTo>
                    <a:close/>
                    <a:moveTo>
                      <a:pt x="792240" y="0"/>
                    </a:moveTo>
                    <a:lnTo>
                      <a:pt x="120446" y="353739"/>
                    </a:lnTo>
                    <a:cubicBezTo>
                      <a:pt x="106594" y="375425"/>
                      <a:pt x="93840" y="397793"/>
                      <a:pt x="82217" y="420754"/>
                    </a:cubicBezTo>
                    <a:lnTo>
                      <a:pt x="869109" y="6415"/>
                    </a:lnTo>
                    <a:cubicBezTo>
                      <a:pt x="843600" y="2996"/>
                      <a:pt x="817954" y="855"/>
                      <a:pt x="792240" y="0"/>
                    </a:cubicBezTo>
                    <a:close/>
                    <a:moveTo>
                      <a:pt x="1189817" y="127200"/>
                    </a:moveTo>
                    <a:lnTo>
                      <a:pt x="308" y="753538"/>
                    </a:lnTo>
                    <a:cubicBezTo>
                      <a:pt x="240" y="757800"/>
                      <a:pt x="0" y="762010"/>
                      <a:pt x="0" y="766286"/>
                    </a:cubicBezTo>
                    <a:cubicBezTo>
                      <a:pt x="0" y="777641"/>
                      <a:pt x="377" y="788914"/>
                      <a:pt x="857" y="800146"/>
                    </a:cubicBezTo>
                    <a:lnTo>
                      <a:pt x="1227806" y="154087"/>
                    </a:lnTo>
                    <a:cubicBezTo>
                      <a:pt x="1215429" y="144736"/>
                      <a:pt x="1202777" y="135774"/>
                      <a:pt x="1189817" y="127200"/>
                    </a:cubicBezTo>
                    <a:close/>
                    <a:moveTo>
                      <a:pt x="1348526" y="267991"/>
                    </a:moveTo>
                    <a:lnTo>
                      <a:pt x="25954" y="964402"/>
                    </a:lnTo>
                    <a:cubicBezTo>
                      <a:pt x="29589" y="978079"/>
                      <a:pt x="33668" y="991574"/>
                      <a:pt x="38023" y="1004935"/>
                    </a:cubicBezTo>
                    <a:lnTo>
                      <a:pt x="1375166" y="300837"/>
                    </a:lnTo>
                    <a:cubicBezTo>
                      <a:pt x="1366594" y="289622"/>
                      <a:pt x="1357714" y="278671"/>
                      <a:pt x="1348526" y="267977"/>
                    </a:cubicBezTo>
                    <a:close/>
                    <a:moveTo>
                      <a:pt x="1408732" y="348473"/>
                    </a:moveTo>
                    <a:lnTo>
                      <a:pt x="58183" y="1059621"/>
                    </a:lnTo>
                    <a:cubicBezTo>
                      <a:pt x="63497" y="1072454"/>
                      <a:pt x="69051" y="1085153"/>
                      <a:pt x="75051" y="1097626"/>
                    </a:cubicBezTo>
                    <a:lnTo>
                      <a:pt x="1430434" y="383918"/>
                    </a:lnTo>
                    <a:cubicBezTo>
                      <a:pt x="1423508" y="371890"/>
                      <a:pt x="1416274" y="360072"/>
                      <a:pt x="1408732" y="348459"/>
                    </a:cubicBezTo>
                    <a:close/>
                    <a:moveTo>
                      <a:pt x="1276148" y="193930"/>
                    </a:moveTo>
                    <a:lnTo>
                      <a:pt x="6240" y="862608"/>
                    </a:lnTo>
                    <a:cubicBezTo>
                      <a:pt x="8057" y="877200"/>
                      <a:pt x="10286" y="891658"/>
                      <a:pt x="12926" y="905979"/>
                    </a:cubicBezTo>
                    <a:lnTo>
                      <a:pt x="1308137" y="223965"/>
                    </a:lnTo>
                    <a:cubicBezTo>
                      <a:pt x="1297783" y="213600"/>
                      <a:pt x="1287052" y="203657"/>
                      <a:pt x="1276148" y="193917"/>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1" name="Google Shape;361;p11"/>
            <p:cNvSpPr txBox="1"/>
            <p:nvPr/>
          </p:nvSpPr>
          <p:spPr>
            <a:xfrm>
              <a:off x="540148" y="1359616"/>
              <a:ext cx="5589900" cy="13236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000">
                  <a:solidFill>
                    <a:srgbClr val="3F3F3F"/>
                  </a:solidFill>
                  <a:latin typeface="Montserrat"/>
                  <a:ea typeface="Montserrat"/>
                  <a:cs typeface="Montserrat"/>
                  <a:sym typeface="Montserrat"/>
                </a:rPr>
                <a:t>“Classic”</a:t>
              </a:r>
              <a:r>
                <a:rPr b="1" i="0" lang="en-US" sz="4000">
                  <a:solidFill>
                    <a:srgbClr val="3F3F3F"/>
                  </a:solidFill>
                  <a:latin typeface="Montserrat"/>
                  <a:ea typeface="Montserrat"/>
                  <a:cs typeface="Montserrat"/>
                  <a:sym typeface="Montserrat"/>
                </a:rPr>
                <a:t> </a:t>
              </a:r>
              <a:r>
                <a:rPr b="1" lang="en-US" sz="4000">
                  <a:solidFill>
                    <a:schemeClr val="accent3"/>
                  </a:solidFill>
                  <a:latin typeface="Montserrat"/>
                  <a:ea typeface="Montserrat"/>
                  <a:cs typeface="Montserrat"/>
                  <a:sym typeface="Montserrat"/>
                </a:rPr>
                <a:t>Algorithms</a:t>
              </a:r>
              <a:r>
                <a:rPr b="1" i="0" lang="en-US" sz="4000">
                  <a:solidFill>
                    <a:schemeClr val="accent3"/>
                  </a:solidFill>
                  <a:latin typeface="Montserrat"/>
                  <a:ea typeface="Montserrat"/>
                  <a:cs typeface="Montserrat"/>
                  <a:sym typeface="Montserrat"/>
                </a:rPr>
                <a:t> </a:t>
              </a:r>
              <a:endParaRPr b="1" sz="4000">
                <a:solidFill>
                  <a:schemeClr val="accent3"/>
                </a:solidFill>
                <a:latin typeface="Montserrat"/>
                <a:ea typeface="Montserrat"/>
                <a:cs typeface="Montserrat"/>
                <a:sym typeface="Montserrat"/>
              </a:endParaRPr>
            </a:p>
          </p:txBody>
        </p:sp>
        <p:sp>
          <p:nvSpPr>
            <p:cNvPr id="362" name="Google Shape;362;p11"/>
            <p:cNvSpPr txBox="1"/>
            <p:nvPr/>
          </p:nvSpPr>
          <p:spPr>
            <a:xfrm>
              <a:off x="921148" y="2970036"/>
              <a:ext cx="5373600" cy="32784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50000"/>
                </a:lnSpc>
                <a:spcBef>
                  <a:spcPts val="0"/>
                </a:spcBef>
                <a:spcAft>
                  <a:spcPts val="0"/>
                </a:spcAft>
                <a:buClr>
                  <a:srgbClr val="3F3F3F"/>
                </a:buClr>
                <a:buSzPts val="1800"/>
                <a:buFont typeface="Montserrat"/>
                <a:buChar char="●"/>
              </a:pPr>
              <a:r>
                <a:rPr lang="en-US" sz="1800">
                  <a:solidFill>
                    <a:srgbClr val="3F3F3F"/>
                  </a:solidFill>
                  <a:latin typeface="Montserrat"/>
                  <a:ea typeface="Montserrat"/>
                  <a:cs typeface="Montserrat"/>
                  <a:sym typeface="Montserrat"/>
                </a:rPr>
                <a:t>Applied Cryptography</a:t>
              </a:r>
              <a:endParaRPr sz="1800">
                <a:solidFill>
                  <a:srgbClr val="3F3F3F"/>
                </a:solidFill>
                <a:latin typeface="Montserrat"/>
                <a:ea typeface="Montserrat"/>
                <a:cs typeface="Montserrat"/>
                <a:sym typeface="Montserrat"/>
              </a:endParaRPr>
            </a:p>
            <a:p>
              <a:pPr indent="-342900" lvl="0" marL="457200" marR="0" rtl="0" algn="l">
                <a:lnSpc>
                  <a:spcPct val="150000"/>
                </a:lnSpc>
                <a:spcBef>
                  <a:spcPts val="0"/>
                </a:spcBef>
                <a:spcAft>
                  <a:spcPts val="0"/>
                </a:spcAft>
                <a:buClr>
                  <a:srgbClr val="3F3F3F"/>
                </a:buClr>
                <a:buSzPts val="1800"/>
                <a:buFont typeface="Montserrat"/>
                <a:buChar char="●"/>
              </a:pPr>
              <a:r>
                <a:rPr lang="en-US" sz="1800">
                  <a:solidFill>
                    <a:srgbClr val="3F3F3F"/>
                  </a:solidFill>
                  <a:latin typeface="Montserrat"/>
                  <a:ea typeface="Montserrat"/>
                  <a:cs typeface="Montserrat"/>
                  <a:sym typeface="Montserrat"/>
                </a:rPr>
                <a:t>Encrypt payload</a:t>
              </a:r>
              <a:endParaRPr sz="1800">
                <a:solidFill>
                  <a:srgbClr val="3F3F3F"/>
                </a:solidFill>
                <a:latin typeface="Montserrat"/>
                <a:ea typeface="Montserrat"/>
                <a:cs typeface="Montserrat"/>
                <a:sym typeface="Montserrat"/>
              </a:endParaRPr>
            </a:p>
            <a:p>
              <a:pPr indent="-342900" lvl="0" marL="457200" marR="0" rtl="0" algn="l">
                <a:lnSpc>
                  <a:spcPct val="150000"/>
                </a:lnSpc>
                <a:spcBef>
                  <a:spcPts val="0"/>
                </a:spcBef>
                <a:spcAft>
                  <a:spcPts val="0"/>
                </a:spcAft>
                <a:buClr>
                  <a:srgbClr val="3F3F3F"/>
                </a:buClr>
                <a:buSzPts val="1800"/>
                <a:buFont typeface="Montserrat"/>
                <a:buChar char="●"/>
              </a:pPr>
              <a:r>
                <a:rPr lang="en-US" sz="1800">
                  <a:solidFill>
                    <a:srgbClr val="3F3F3F"/>
                  </a:solidFill>
                  <a:latin typeface="Montserrat"/>
                  <a:ea typeface="Montserrat"/>
                  <a:cs typeface="Montserrat"/>
                  <a:sym typeface="Montserrat"/>
                </a:rPr>
                <a:t>Calculate </a:t>
              </a:r>
              <a:r>
                <a:rPr lang="en-US" sz="1800">
                  <a:solidFill>
                    <a:srgbClr val="3F3F3F"/>
                  </a:solidFill>
                  <a:latin typeface="Montserrat"/>
                  <a:ea typeface="Montserrat"/>
                  <a:cs typeface="Montserrat"/>
                  <a:sym typeface="Montserrat"/>
                </a:rPr>
                <a:t>Shannon</a:t>
              </a:r>
              <a:r>
                <a:rPr lang="en-US" sz="1800">
                  <a:solidFill>
                    <a:srgbClr val="3F3F3F"/>
                  </a:solidFill>
                  <a:latin typeface="Montserrat"/>
                  <a:ea typeface="Montserrat"/>
                  <a:cs typeface="Montserrat"/>
                  <a:sym typeface="Montserrat"/>
                </a:rPr>
                <a:t> entropy for PE-sections</a:t>
              </a:r>
              <a:endParaRPr sz="1800">
                <a:solidFill>
                  <a:srgbClr val="3F3F3F"/>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F3F3F"/>
                </a:buClr>
                <a:buSzPts val="1800"/>
                <a:buFont typeface="Montserrat"/>
                <a:buChar char="●"/>
              </a:pPr>
              <a:r>
                <a:rPr lang="en-US" sz="1800">
                  <a:solidFill>
                    <a:srgbClr val="3F3F3F"/>
                  </a:solidFill>
                  <a:latin typeface="Montserrat"/>
                  <a:ea typeface="Montserrat"/>
                  <a:cs typeface="Montserrat"/>
                  <a:sym typeface="Montserrat"/>
                </a:rPr>
                <a:t>How does this affect in virustotal detection score?</a:t>
              </a:r>
              <a:endParaRPr sz="1800">
                <a:solidFill>
                  <a:srgbClr val="3F3F3F"/>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F3F3F"/>
                </a:buClr>
                <a:buSzPts val="1800"/>
                <a:buFont typeface="Montserrat"/>
                <a:buChar char="●"/>
              </a:pPr>
              <a:r>
                <a:rPr lang="en-US" sz="1800">
                  <a:solidFill>
                    <a:srgbClr val="3F3F3F"/>
                  </a:solidFill>
                  <a:latin typeface="Montserrat"/>
                  <a:ea typeface="Montserrat"/>
                  <a:cs typeface="Montserrat"/>
                  <a:sym typeface="Montserrat"/>
                </a:rPr>
                <a:t>Simulate Ransomware</a:t>
              </a:r>
              <a:endParaRPr sz="1800">
                <a:solidFill>
                  <a:srgbClr val="3F3F3F"/>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sz="1800">
                <a:solidFill>
                  <a:srgbClr val="3F3F3F"/>
                </a:solidFill>
                <a:latin typeface="Montserrat"/>
                <a:ea typeface="Montserrat"/>
                <a:cs typeface="Montserrat"/>
                <a:sym typeface="Montserrat"/>
              </a:endParaRPr>
            </a:p>
          </p:txBody>
        </p:sp>
      </p:grpSp>
      <p:pic>
        <p:nvPicPr>
          <p:cNvPr id="363" name="Google Shape;363;p11"/>
          <p:cNvPicPr preferRelativeResize="0"/>
          <p:nvPr/>
        </p:nvPicPr>
        <p:blipFill>
          <a:blip r:embed="rId6">
            <a:alphaModFix/>
          </a:blip>
          <a:stretch>
            <a:fillRect/>
          </a:stretch>
        </p:blipFill>
        <p:spPr>
          <a:xfrm>
            <a:off x="10878890" y="-22200"/>
            <a:ext cx="1333057" cy="708000"/>
          </a:xfrm>
          <a:prstGeom prst="rect">
            <a:avLst/>
          </a:prstGeom>
          <a:noFill/>
          <a:ln>
            <a:noFill/>
          </a:ln>
        </p:spPr>
      </p:pic>
      <p:pic>
        <p:nvPicPr>
          <p:cNvPr id="364" name="Google Shape;364;p11"/>
          <p:cNvPicPr preferRelativeResize="0"/>
          <p:nvPr/>
        </p:nvPicPr>
        <p:blipFill rotWithShape="1">
          <a:blip r:embed="rId7">
            <a:alphaModFix/>
          </a:blip>
          <a:srcRect b="26231" l="0" r="0" t="26231"/>
          <a:stretch/>
        </p:blipFill>
        <p:spPr>
          <a:xfrm>
            <a:off x="5475425" y="3785950"/>
            <a:ext cx="3669126" cy="2325650"/>
          </a:xfrm>
          <a:prstGeom prst="rect">
            <a:avLst/>
          </a:prstGeom>
          <a:noFill/>
          <a:ln>
            <a:noFill/>
          </a:ln>
        </p:spPr>
      </p:pic>
      <p:sp>
        <p:nvSpPr>
          <p:cNvPr id="365" name="Google Shape;365;p11"/>
          <p:cNvSpPr/>
          <p:nvPr/>
        </p:nvSpPr>
        <p:spPr>
          <a:xfrm>
            <a:off x="9805275" y="2818875"/>
            <a:ext cx="1990200" cy="12675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latin typeface="Montserrat"/>
                <a:ea typeface="Montserrat"/>
                <a:cs typeface="Montserrat"/>
                <a:sym typeface="Montserrat"/>
              </a:rPr>
              <a:t>H(x)?</a:t>
            </a:r>
            <a:endParaRPr b="1" sz="1800">
              <a:latin typeface="Montserrat"/>
              <a:ea typeface="Montserrat"/>
              <a:cs typeface="Montserrat"/>
              <a:sym typeface="Montserrat"/>
            </a:endParaRPr>
          </a:p>
        </p:txBody>
      </p:sp>
      <p:sp>
        <p:nvSpPr>
          <p:cNvPr id="366" name="Google Shape;366;p11"/>
          <p:cNvSpPr/>
          <p:nvPr/>
        </p:nvSpPr>
        <p:spPr>
          <a:xfrm>
            <a:off x="6657125" y="97525"/>
            <a:ext cx="2029644" cy="126748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67" name="Google Shape;367;p11"/>
          <p:cNvPicPr preferRelativeResize="0"/>
          <p:nvPr/>
        </p:nvPicPr>
        <p:blipFill>
          <a:blip r:embed="rId8">
            <a:alphaModFix/>
          </a:blip>
          <a:stretch>
            <a:fillRect/>
          </a:stretch>
        </p:blipFill>
        <p:spPr>
          <a:xfrm>
            <a:off x="7295825" y="296325"/>
            <a:ext cx="785400" cy="861400"/>
          </a:xfrm>
          <a:prstGeom prst="rect">
            <a:avLst/>
          </a:prstGeom>
          <a:noFill/>
          <a:ln>
            <a:noFill/>
          </a:ln>
        </p:spPr>
      </p:pic>
      <p:pic>
        <p:nvPicPr>
          <p:cNvPr id="368" name="Google Shape;368;p11"/>
          <p:cNvPicPr preferRelativeResize="0"/>
          <p:nvPr/>
        </p:nvPicPr>
        <p:blipFill>
          <a:blip r:embed="rId9">
            <a:alphaModFix/>
          </a:blip>
          <a:stretch>
            <a:fillRect/>
          </a:stretch>
        </p:blipFill>
        <p:spPr>
          <a:xfrm>
            <a:off x="1615988" y="297875"/>
            <a:ext cx="4371975" cy="866775"/>
          </a:xfrm>
          <a:prstGeom prst="rect">
            <a:avLst/>
          </a:prstGeom>
          <a:noFill/>
          <a:ln>
            <a:noFill/>
          </a:ln>
        </p:spPr>
      </p:pic>
      <p:cxnSp>
        <p:nvCxnSpPr>
          <p:cNvPr id="369" name="Google Shape;369;p11"/>
          <p:cNvCxnSpPr/>
          <p:nvPr/>
        </p:nvCxnSpPr>
        <p:spPr>
          <a:xfrm rot="10800000">
            <a:off x="4901025" y="1259375"/>
            <a:ext cx="5438100" cy="2157600"/>
          </a:xfrm>
          <a:prstGeom prst="straightConnector1">
            <a:avLst/>
          </a:prstGeom>
          <a:noFill/>
          <a:ln cap="flat" cmpd="sng" w="76200">
            <a:solidFill>
              <a:schemeClr val="accent3"/>
            </a:solidFill>
            <a:prstDash val="lgDash"/>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descr="A picture containing black, darkness&#10;&#10;Description automatically generated" id="374" name="Google Shape;374;p12"/>
          <p:cNvPicPr preferRelativeResize="0"/>
          <p:nvPr/>
        </p:nvPicPr>
        <p:blipFill rotWithShape="1">
          <a:blip r:embed="rId3">
            <a:alphaModFix amt="7000"/>
          </a:blip>
          <a:srcRect b="0" l="0" r="0" t="0"/>
          <a:stretch/>
        </p:blipFill>
        <p:spPr>
          <a:xfrm>
            <a:off x="3359643" y="399128"/>
            <a:ext cx="5472712" cy="6059746"/>
          </a:xfrm>
          <a:prstGeom prst="rect">
            <a:avLst/>
          </a:prstGeom>
          <a:noFill/>
          <a:ln>
            <a:noFill/>
          </a:ln>
        </p:spPr>
      </p:pic>
      <p:sp>
        <p:nvSpPr>
          <p:cNvPr id="375" name="Google Shape;375;p12"/>
          <p:cNvSpPr/>
          <p:nvPr/>
        </p:nvSpPr>
        <p:spPr>
          <a:xfrm>
            <a:off x="442111" y="3132365"/>
            <a:ext cx="5590176" cy="3725635"/>
          </a:xfrm>
          <a:custGeom>
            <a:rect b="b" l="l" r="r" t="t"/>
            <a:pathLst>
              <a:path extrusionOk="0" h="3725635" w="5590176">
                <a:moveTo>
                  <a:pt x="2795088" y="0"/>
                </a:moveTo>
                <a:cubicBezTo>
                  <a:pt x="4338772" y="0"/>
                  <a:pt x="5590176" y="1251404"/>
                  <a:pt x="5590176" y="2795088"/>
                </a:cubicBezTo>
                <a:cubicBezTo>
                  <a:pt x="5590176" y="3084529"/>
                  <a:pt x="5546182" y="3363694"/>
                  <a:pt x="5464514" y="3626261"/>
                </a:cubicBezTo>
                <a:lnTo>
                  <a:pt x="5428143" y="3725635"/>
                </a:lnTo>
                <a:lnTo>
                  <a:pt x="162033" y="3725635"/>
                </a:lnTo>
                <a:lnTo>
                  <a:pt x="125662" y="3626261"/>
                </a:lnTo>
                <a:cubicBezTo>
                  <a:pt x="43995" y="3363694"/>
                  <a:pt x="0" y="3084529"/>
                  <a:pt x="0" y="2795088"/>
                </a:cubicBezTo>
                <a:cubicBezTo>
                  <a:pt x="0" y="1251404"/>
                  <a:pt x="1251404" y="0"/>
                  <a:pt x="279508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76" name="Google Shape;376;p12"/>
          <p:cNvPicPr preferRelativeResize="0"/>
          <p:nvPr/>
        </p:nvPicPr>
        <p:blipFill rotWithShape="1">
          <a:blip r:embed="rId4">
            <a:alphaModFix/>
          </a:blip>
          <a:srcRect b="0" l="16008" r="16015" t="0"/>
          <a:stretch/>
        </p:blipFill>
        <p:spPr>
          <a:xfrm>
            <a:off x="-76200" y="-381000"/>
            <a:ext cx="5410200" cy="5308600"/>
          </a:xfrm>
          <a:custGeom>
            <a:rect b="b" l="l" r="r" t="t"/>
            <a:pathLst>
              <a:path extrusionOk="0" h="5308600" w="5410200">
                <a:moveTo>
                  <a:pt x="0" y="0"/>
                </a:moveTo>
                <a:lnTo>
                  <a:pt x="4802136" y="0"/>
                </a:lnTo>
                <a:lnTo>
                  <a:pt x="4833256" y="41616"/>
                </a:lnTo>
                <a:cubicBezTo>
                  <a:pt x="5197509" y="580781"/>
                  <a:pt x="5410200" y="1230752"/>
                  <a:pt x="5410200" y="1930400"/>
                </a:cubicBezTo>
                <a:cubicBezTo>
                  <a:pt x="5410200" y="3796128"/>
                  <a:pt x="3897728" y="5308600"/>
                  <a:pt x="2032000" y="5308600"/>
                </a:cubicBezTo>
                <a:cubicBezTo>
                  <a:pt x="1332352" y="5308600"/>
                  <a:pt x="682381" y="5095908"/>
                  <a:pt x="143216" y="4731656"/>
                </a:cubicBezTo>
                <a:lnTo>
                  <a:pt x="0" y="4624561"/>
                </a:lnTo>
                <a:lnTo>
                  <a:pt x="0" y="0"/>
                </a:lnTo>
                <a:close/>
              </a:path>
            </a:pathLst>
          </a:custGeom>
          <a:noFill/>
          <a:ln cap="flat" cmpd="sng" w="38100">
            <a:solidFill>
              <a:schemeClr val="lt1"/>
            </a:solidFill>
            <a:prstDash val="solid"/>
            <a:round/>
            <a:headEnd len="sm" w="sm" type="none"/>
            <a:tailEnd len="sm" w="sm" type="none"/>
          </a:ln>
          <a:effectLst>
            <a:outerShdw blurRad="63500" rotWithShape="0" algn="ctr">
              <a:srgbClr val="000000">
                <a:alpha val="7840"/>
              </a:srgbClr>
            </a:outerShdw>
          </a:effectLst>
        </p:spPr>
      </p:pic>
      <p:grpSp>
        <p:nvGrpSpPr>
          <p:cNvPr id="377" name="Google Shape;377;p12"/>
          <p:cNvGrpSpPr/>
          <p:nvPr/>
        </p:nvGrpSpPr>
        <p:grpSpPr>
          <a:xfrm>
            <a:off x="8968113" y="5858173"/>
            <a:ext cx="2100755" cy="999827"/>
            <a:chOff x="8968113" y="5858173"/>
            <a:chExt cx="2100755" cy="999827"/>
          </a:xfrm>
        </p:grpSpPr>
        <p:sp>
          <p:nvSpPr>
            <p:cNvPr id="378" name="Google Shape;378;p12"/>
            <p:cNvSpPr/>
            <p:nvPr/>
          </p:nvSpPr>
          <p:spPr>
            <a:xfrm>
              <a:off x="9077245" y="5858173"/>
              <a:ext cx="1100228" cy="588308"/>
            </a:xfrm>
            <a:custGeom>
              <a:rect b="b" l="l" r="r" t="t"/>
              <a:pathLst>
                <a:path extrusionOk="0" h="588308" w="1100228">
                  <a:moveTo>
                    <a:pt x="992743" y="0"/>
                  </a:moveTo>
                  <a:cubicBezTo>
                    <a:pt x="1028709" y="1166"/>
                    <a:pt x="1064572" y="4183"/>
                    <a:pt x="1100228" y="8983"/>
                  </a:cubicBezTo>
                  <a:lnTo>
                    <a:pt x="0" y="588308"/>
                  </a:lnTo>
                  <a:cubicBezTo>
                    <a:pt x="16252" y="556217"/>
                    <a:pt x="34080" y="524914"/>
                    <a:pt x="53452" y="494606"/>
                  </a:cubicBezTo>
                  <a:lnTo>
                    <a:pt x="99274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12"/>
            <p:cNvSpPr/>
            <p:nvPr/>
          </p:nvSpPr>
          <p:spPr>
            <a:xfrm>
              <a:off x="9250113" y="5868870"/>
              <a:ext cx="626195" cy="329726"/>
            </a:xfrm>
            <a:custGeom>
              <a:rect b="b" l="l" r="r" t="t"/>
              <a:pathLst>
                <a:path extrusionOk="0" h="329726" w="626195">
                  <a:moveTo>
                    <a:pt x="626195" y="0"/>
                  </a:moveTo>
                  <a:lnTo>
                    <a:pt x="0" y="329726"/>
                  </a:lnTo>
                  <a:cubicBezTo>
                    <a:pt x="66035" y="258754"/>
                    <a:pt x="141360" y="197040"/>
                    <a:pt x="223921" y="146263"/>
                  </a:cubicBezTo>
                  <a:lnTo>
                    <a:pt x="346389" y="81771"/>
                  </a:lnTo>
                  <a:cubicBezTo>
                    <a:pt x="435463" y="41795"/>
                    <a:pt x="529612" y="14297"/>
                    <a:pt x="626195" y="0"/>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12"/>
            <p:cNvSpPr/>
            <p:nvPr/>
          </p:nvSpPr>
          <p:spPr>
            <a:xfrm>
              <a:off x="9001200" y="5891773"/>
              <a:ext cx="1381714" cy="751611"/>
            </a:xfrm>
            <a:custGeom>
              <a:rect b="b" l="l" r="r" t="t"/>
              <a:pathLst>
                <a:path extrusionOk="0" h="751611" w="1381714">
                  <a:moveTo>
                    <a:pt x="1302891" y="0"/>
                  </a:moveTo>
                  <a:cubicBezTo>
                    <a:pt x="1329633" y="6926"/>
                    <a:pt x="1355828" y="15120"/>
                    <a:pt x="1381714" y="24034"/>
                  </a:cubicBezTo>
                  <a:lnTo>
                    <a:pt x="0" y="751611"/>
                  </a:lnTo>
                  <a:cubicBezTo>
                    <a:pt x="7336" y="725006"/>
                    <a:pt x="15497" y="698743"/>
                    <a:pt x="24788" y="672994"/>
                  </a:cubicBezTo>
                  <a:lnTo>
                    <a:pt x="130289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 name="Google Shape;381;p12"/>
            <p:cNvSpPr/>
            <p:nvPr/>
          </p:nvSpPr>
          <p:spPr>
            <a:xfrm>
              <a:off x="8968113" y="5955339"/>
              <a:ext cx="1577178" cy="862320"/>
            </a:xfrm>
            <a:custGeom>
              <a:rect b="b" l="l" r="r" t="t"/>
              <a:pathLst>
                <a:path extrusionOk="0" h="862320" w="1577178">
                  <a:moveTo>
                    <a:pt x="1513132" y="0"/>
                  </a:moveTo>
                  <a:cubicBezTo>
                    <a:pt x="1534835" y="9977"/>
                    <a:pt x="1556264" y="20468"/>
                    <a:pt x="1577178" y="31851"/>
                  </a:cubicBezTo>
                  <a:lnTo>
                    <a:pt x="0" y="862320"/>
                  </a:lnTo>
                  <a:cubicBezTo>
                    <a:pt x="2469" y="838457"/>
                    <a:pt x="5966" y="814868"/>
                    <a:pt x="9978" y="791485"/>
                  </a:cubicBezTo>
                  <a:lnTo>
                    <a:pt x="151313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12"/>
            <p:cNvSpPr/>
            <p:nvPr/>
          </p:nvSpPr>
          <p:spPr>
            <a:xfrm>
              <a:off x="9064853" y="6036013"/>
              <a:ext cx="1614152" cy="821986"/>
            </a:xfrm>
            <a:custGeom>
              <a:rect b="b" l="l" r="r" t="t"/>
              <a:pathLst>
                <a:path extrusionOk="0" h="821986" w="1614152">
                  <a:moveTo>
                    <a:pt x="1561078" y="0"/>
                  </a:moveTo>
                  <a:cubicBezTo>
                    <a:pt x="1579146" y="11966"/>
                    <a:pt x="1596837" y="24514"/>
                    <a:pt x="1614152" y="37611"/>
                  </a:cubicBezTo>
                  <a:lnTo>
                    <a:pt x="124532" y="821987"/>
                  </a:lnTo>
                  <a:lnTo>
                    <a:pt x="0" y="821987"/>
                  </a:lnTo>
                  <a:lnTo>
                    <a:pt x="1561078"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 name="Google Shape;383;p12"/>
            <p:cNvSpPr/>
            <p:nvPr/>
          </p:nvSpPr>
          <p:spPr>
            <a:xfrm>
              <a:off x="9362729" y="6129304"/>
              <a:ext cx="1428596" cy="728696"/>
            </a:xfrm>
            <a:custGeom>
              <a:rect b="b" l="l" r="r" t="t"/>
              <a:pathLst>
                <a:path extrusionOk="0" h="728696" w="1428596">
                  <a:moveTo>
                    <a:pt x="1383853" y="0"/>
                  </a:moveTo>
                  <a:cubicBezTo>
                    <a:pt x="1399144" y="13646"/>
                    <a:pt x="1414127" y="27532"/>
                    <a:pt x="1428596" y="42035"/>
                  </a:cubicBezTo>
                  <a:lnTo>
                    <a:pt x="124549" y="728696"/>
                  </a:lnTo>
                  <a:lnTo>
                    <a:pt x="0" y="728696"/>
                  </a:lnTo>
                  <a:lnTo>
                    <a:pt x="138385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p12"/>
            <p:cNvSpPr/>
            <p:nvPr/>
          </p:nvSpPr>
          <p:spPr>
            <a:xfrm>
              <a:off x="9660586" y="6232847"/>
              <a:ext cx="1224476" cy="625153"/>
            </a:xfrm>
            <a:custGeom>
              <a:rect b="b" l="l" r="r" t="t"/>
              <a:pathLst>
                <a:path extrusionOk="0" h="625153" w="1224476">
                  <a:moveTo>
                    <a:pt x="1187242" y="0"/>
                  </a:moveTo>
                  <a:cubicBezTo>
                    <a:pt x="1200030" y="14983"/>
                    <a:pt x="1212511" y="30275"/>
                    <a:pt x="1224476" y="45943"/>
                  </a:cubicBezTo>
                  <a:lnTo>
                    <a:pt x="124514" y="625153"/>
                  </a:lnTo>
                  <a:lnTo>
                    <a:pt x="0" y="625153"/>
                  </a:lnTo>
                  <a:lnTo>
                    <a:pt x="118724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12"/>
            <p:cNvSpPr/>
            <p:nvPr/>
          </p:nvSpPr>
          <p:spPr>
            <a:xfrm>
              <a:off x="9958496" y="6345407"/>
              <a:ext cx="1003847" cy="512593"/>
            </a:xfrm>
            <a:custGeom>
              <a:rect b="b" l="l" r="r" t="t"/>
              <a:pathLst>
                <a:path extrusionOk="0" h="512593" w="1003847">
                  <a:moveTo>
                    <a:pt x="973503" y="0"/>
                  </a:moveTo>
                  <a:cubicBezTo>
                    <a:pt x="984029" y="16217"/>
                    <a:pt x="994143" y="32743"/>
                    <a:pt x="1003847" y="49577"/>
                  </a:cubicBezTo>
                  <a:lnTo>
                    <a:pt x="124507" y="512593"/>
                  </a:lnTo>
                  <a:lnTo>
                    <a:pt x="0" y="512593"/>
                  </a:lnTo>
                  <a:lnTo>
                    <a:pt x="973503"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 name="Google Shape;386;p12"/>
            <p:cNvSpPr/>
            <p:nvPr/>
          </p:nvSpPr>
          <p:spPr>
            <a:xfrm>
              <a:off x="10256390" y="6466333"/>
              <a:ext cx="767427" cy="391667"/>
            </a:xfrm>
            <a:custGeom>
              <a:rect b="b" l="l" r="r" t="t"/>
              <a:pathLst>
                <a:path extrusionOk="0" h="391667" w="767427">
                  <a:moveTo>
                    <a:pt x="743838" y="0"/>
                  </a:moveTo>
                  <a:cubicBezTo>
                    <a:pt x="752204" y="17417"/>
                    <a:pt x="759987" y="35177"/>
                    <a:pt x="767427" y="53109"/>
                  </a:cubicBezTo>
                  <a:lnTo>
                    <a:pt x="124467" y="391667"/>
                  </a:lnTo>
                  <a:lnTo>
                    <a:pt x="0" y="391667"/>
                  </a:lnTo>
                  <a:lnTo>
                    <a:pt x="743838"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p12"/>
            <p:cNvSpPr/>
            <p:nvPr/>
          </p:nvSpPr>
          <p:spPr>
            <a:xfrm>
              <a:off x="10554263" y="6595933"/>
              <a:ext cx="514605" cy="262067"/>
            </a:xfrm>
            <a:custGeom>
              <a:rect b="b" l="l" r="r" t="t"/>
              <a:pathLst>
                <a:path extrusionOk="0" h="262067" w="514605">
                  <a:moveTo>
                    <a:pt x="497702" y="0"/>
                  </a:moveTo>
                  <a:cubicBezTo>
                    <a:pt x="503805" y="18651"/>
                    <a:pt x="509496" y="37543"/>
                    <a:pt x="514605" y="56640"/>
                  </a:cubicBezTo>
                  <a:lnTo>
                    <a:pt x="124488" y="262067"/>
                  </a:lnTo>
                  <a:lnTo>
                    <a:pt x="0" y="262067"/>
                  </a:lnTo>
                  <a:lnTo>
                    <a:pt x="497702"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8" name="Google Shape;388;p12"/>
          <p:cNvSpPr/>
          <p:nvPr/>
        </p:nvSpPr>
        <p:spPr>
          <a:xfrm rot="-5400000">
            <a:off x="10602641" y="5268640"/>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89" name="Google Shape;389;p12"/>
          <p:cNvGrpSpPr/>
          <p:nvPr/>
        </p:nvGrpSpPr>
        <p:grpSpPr>
          <a:xfrm flipH="1" rot="-5400000">
            <a:off x="11076076" y="-53065"/>
            <a:ext cx="1062858" cy="1168989"/>
            <a:chOff x="-1" y="5686714"/>
            <a:chExt cx="1062858" cy="1168989"/>
          </a:xfrm>
        </p:grpSpPr>
        <p:sp>
          <p:nvSpPr>
            <p:cNvPr id="390" name="Google Shape;390;p12"/>
            <p:cNvSpPr/>
            <p:nvPr/>
          </p:nvSpPr>
          <p:spPr>
            <a:xfrm>
              <a:off x="-1" y="5686714"/>
              <a:ext cx="310331" cy="170679"/>
            </a:xfrm>
            <a:custGeom>
              <a:rect b="b" l="l" r="r" t="t"/>
              <a:pathLst>
                <a:path extrusionOk="0" h="170679" w="310331">
                  <a:moveTo>
                    <a:pt x="223150" y="0"/>
                  </a:moveTo>
                  <a:cubicBezTo>
                    <a:pt x="252624" y="994"/>
                    <a:pt x="281685" y="3429"/>
                    <a:pt x="310331" y="7269"/>
                  </a:cubicBezTo>
                  <a:lnTo>
                    <a:pt x="0" y="170679"/>
                  </a:lnTo>
                  <a:lnTo>
                    <a:pt x="0" y="117501"/>
                  </a:lnTo>
                  <a:lnTo>
                    <a:pt x="2231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 name="Google Shape;391;p12"/>
            <p:cNvSpPr/>
            <p:nvPr/>
          </p:nvSpPr>
          <p:spPr>
            <a:xfrm>
              <a:off x="-1" y="5695388"/>
              <a:ext cx="66015" cy="34761"/>
            </a:xfrm>
            <a:custGeom>
              <a:rect b="b" l="l" r="r" t="t"/>
              <a:pathLst>
                <a:path extrusionOk="0" h="34761" w="66015">
                  <a:moveTo>
                    <a:pt x="66015" y="0"/>
                  </a:moveTo>
                  <a:lnTo>
                    <a:pt x="0" y="34761"/>
                  </a:lnTo>
                  <a:lnTo>
                    <a:pt x="0" y="14459"/>
                  </a:lnTo>
                  <a:lnTo>
                    <a:pt x="6601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 name="Google Shape;392;p12"/>
            <p:cNvSpPr/>
            <p:nvPr/>
          </p:nvSpPr>
          <p:spPr>
            <a:xfrm>
              <a:off x="-1" y="5713974"/>
              <a:ext cx="476991" cy="270671"/>
            </a:xfrm>
            <a:custGeom>
              <a:rect b="b" l="l" r="r" t="t"/>
              <a:pathLst>
                <a:path extrusionOk="0" h="270671" w="476991">
                  <a:moveTo>
                    <a:pt x="413057" y="0"/>
                  </a:moveTo>
                  <a:lnTo>
                    <a:pt x="476991" y="19506"/>
                  </a:lnTo>
                  <a:lnTo>
                    <a:pt x="0" y="270671"/>
                  </a:lnTo>
                  <a:lnTo>
                    <a:pt x="0" y="217497"/>
                  </a:lnTo>
                  <a:lnTo>
                    <a:pt x="4130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 name="Google Shape;393;p12"/>
            <p:cNvSpPr/>
            <p:nvPr/>
          </p:nvSpPr>
          <p:spPr>
            <a:xfrm>
              <a:off x="-1" y="5765541"/>
              <a:ext cx="608706" cy="346333"/>
            </a:xfrm>
            <a:custGeom>
              <a:rect b="b" l="l" r="r" t="t"/>
              <a:pathLst>
                <a:path extrusionOk="0" h="346333" w="608706">
                  <a:moveTo>
                    <a:pt x="556767" y="0"/>
                  </a:moveTo>
                  <a:lnTo>
                    <a:pt x="608706" y="25813"/>
                  </a:lnTo>
                  <a:lnTo>
                    <a:pt x="0" y="346333"/>
                  </a:lnTo>
                  <a:lnTo>
                    <a:pt x="0" y="293172"/>
                  </a:lnTo>
                  <a:lnTo>
                    <a:pt x="55676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 name="Google Shape;394;p12"/>
            <p:cNvSpPr/>
            <p:nvPr/>
          </p:nvSpPr>
          <p:spPr>
            <a:xfrm>
              <a:off x="-1" y="5830954"/>
              <a:ext cx="717166" cy="408153"/>
            </a:xfrm>
            <a:custGeom>
              <a:rect b="b" l="l" r="r" t="t"/>
              <a:pathLst>
                <a:path extrusionOk="0" h="408153" w="717166">
                  <a:moveTo>
                    <a:pt x="674110" y="0"/>
                  </a:moveTo>
                  <a:cubicBezTo>
                    <a:pt x="688794" y="9737"/>
                    <a:pt x="703146" y="19920"/>
                    <a:pt x="717166" y="30514"/>
                  </a:cubicBezTo>
                  <a:lnTo>
                    <a:pt x="0" y="408153"/>
                  </a:lnTo>
                  <a:lnTo>
                    <a:pt x="0" y="354965"/>
                  </a:lnTo>
                  <a:lnTo>
                    <a:pt x="67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 name="Google Shape;395;p12"/>
            <p:cNvSpPr/>
            <p:nvPr/>
          </p:nvSpPr>
          <p:spPr>
            <a:xfrm>
              <a:off x="-1" y="5906657"/>
              <a:ext cx="808280" cy="459691"/>
            </a:xfrm>
            <a:custGeom>
              <a:rect b="b" l="l" r="r" t="t"/>
              <a:pathLst>
                <a:path extrusionOk="0" h="459691" w="808280">
                  <a:moveTo>
                    <a:pt x="771995" y="0"/>
                  </a:moveTo>
                  <a:lnTo>
                    <a:pt x="772006" y="0"/>
                  </a:lnTo>
                  <a:cubicBezTo>
                    <a:pt x="784386" y="11074"/>
                    <a:pt x="796551" y="22354"/>
                    <a:pt x="808280" y="34080"/>
                  </a:cubicBezTo>
                  <a:lnTo>
                    <a:pt x="0" y="459691"/>
                  </a:lnTo>
                  <a:lnTo>
                    <a:pt x="0" y="406519"/>
                  </a:lnTo>
                  <a:lnTo>
                    <a:pt x="771995"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 name="Google Shape;396;p12"/>
            <p:cNvSpPr/>
            <p:nvPr/>
          </p:nvSpPr>
          <p:spPr>
            <a:xfrm>
              <a:off x="-1" y="5990657"/>
              <a:ext cx="884338" cy="502937"/>
            </a:xfrm>
            <a:custGeom>
              <a:rect b="b" l="l" r="r" t="t"/>
              <a:pathLst>
                <a:path extrusionOk="0" h="502937" w="884338">
                  <a:moveTo>
                    <a:pt x="854110" y="0"/>
                  </a:moveTo>
                  <a:lnTo>
                    <a:pt x="854120" y="0"/>
                  </a:lnTo>
                  <a:cubicBezTo>
                    <a:pt x="864512" y="12171"/>
                    <a:pt x="874630" y="24549"/>
                    <a:pt x="884339" y="37268"/>
                  </a:cubicBezTo>
                  <a:lnTo>
                    <a:pt x="0" y="502938"/>
                  </a:lnTo>
                  <a:lnTo>
                    <a:pt x="0" y="449746"/>
                  </a:lnTo>
                  <a:lnTo>
                    <a:pt x="85411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 name="Google Shape;397;p12"/>
            <p:cNvSpPr/>
            <p:nvPr/>
          </p:nvSpPr>
          <p:spPr>
            <a:xfrm>
              <a:off x="-1" y="6081960"/>
              <a:ext cx="947003" cy="538865"/>
            </a:xfrm>
            <a:custGeom>
              <a:rect b="b" l="l" r="r" t="t"/>
              <a:pathLst>
                <a:path extrusionOk="0" h="538865" w="947003">
                  <a:moveTo>
                    <a:pt x="922390" y="0"/>
                  </a:moveTo>
                  <a:lnTo>
                    <a:pt x="922400" y="0"/>
                  </a:lnTo>
                  <a:cubicBezTo>
                    <a:pt x="930951" y="13165"/>
                    <a:pt x="939152" y="26571"/>
                    <a:pt x="947003" y="40217"/>
                  </a:cubicBezTo>
                  <a:lnTo>
                    <a:pt x="0" y="538865"/>
                  </a:lnTo>
                  <a:lnTo>
                    <a:pt x="0" y="485690"/>
                  </a:lnTo>
                  <a:lnTo>
                    <a:pt x="92239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 name="Google Shape;398;p12"/>
            <p:cNvSpPr/>
            <p:nvPr/>
          </p:nvSpPr>
          <p:spPr>
            <a:xfrm>
              <a:off x="-1" y="6180057"/>
              <a:ext cx="996893" cy="568012"/>
            </a:xfrm>
            <a:custGeom>
              <a:rect b="b" l="l" r="r" t="t"/>
              <a:pathLst>
                <a:path extrusionOk="0" h="568012" w="996893">
                  <a:moveTo>
                    <a:pt x="977750" y="0"/>
                  </a:moveTo>
                  <a:lnTo>
                    <a:pt x="996893" y="43091"/>
                  </a:lnTo>
                  <a:lnTo>
                    <a:pt x="0" y="568012"/>
                  </a:lnTo>
                  <a:lnTo>
                    <a:pt x="0" y="514836"/>
                  </a:lnTo>
                  <a:lnTo>
                    <a:pt x="97775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 name="Google Shape;399;p12"/>
            <p:cNvSpPr/>
            <p:nvPr/>
          </p:nvSpPr>
          <p:spPr>
            <a:xfrm>
              <a:off x="-1" y="6285171"/>
              <a:ext cx="1033424" cy="570532"/>
            </a:xfrm>
            <a:custGeom>
              <a:rect b="b" l="l" r="r" t="t"/>
              <a:pathLst>
                <a:path extrusionOk="0" h="570532" w="1033424">
                  <a:moveTo>
                    <a:pt x="1019727" y="0"/>
                  </a:moveTo>
                  <a:cubicBezTo>
                    <a:pt x="1024681" y="15154"/>
                    <a:pt x="1029289" y="30480"/>
                    <a:pt x="1033424" y="45977"/>
                  </a:cubicBezTo>
                  <a:lnTo>
                    <a:pt x="37244" y="570532"/>
                  </a:lnTo>
                  <a:lnTo>
                    <a:pt x="0" y="570532"/>
                  </a:lnTo>
                  <a:lnTo>
                    <a:pt x="0" y="536961"/>
                  </a:lnTo>
                  <a:lnTo>
                    <a:pt x="101972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 name="Google Shape;400;p12"/>
            <p:cNvSpPr/>
            <p:nvPr/>
          </p:nvSpPr>
          <p:spPr>
            <a:xfrm>
              <a:off x="177886" y="6397423"/>
              <a:ext cx="877905" cy="458280"/>
            </a:xfrm>
            <a:custGeom>
              <a:rect b="b" l="l" r="r" t="t"/>
              <a:pathLst>
                <a:path extrusionOk="0" h="458280" w="877905">
                  <a:moveTo>
                    <a:pt x="870324" y="0"/>
                  </a:moveTo>
                  <a:cubicBezTo>
                    <a:pt x="873314" y="16217"/>
                    <a:pt x="875834" y="32640"/>
                    <a:pt x="877905" y="49165"/>
                  </a:cubicBezTo>
                  <a:lnTo>
                    <a:pt x="100977" y="458280"/>
                  </a:lnTo>
                  <a:lnTo>
                    <a:pt x="0" y="458280"/>
                  </a:lnTo>
                  <a:lnTo>
                    <a:pt x="870324"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 name="Google Shape;401;p12"/>
            <p:cNvSpPr/>
            <p:nvPr/>
          </p:nvSpPr>
          <p:spPr>
            <a:xfrm>
              <a:off x="419530" y="6517457"/>
              <a:ext cx="643327" cy="338246"/>
            </a:xfrm>
            <a:custGeom>
              <a:rect b="b" l="l" r="r" t="t"/>
              <a:pathLst>
                <a:path extrusionOk="0" h="338246" w="643327">
                  <a:moveTo>
                    <a:pt x="642357" y="0"/>
                  </a:moveTo>
                  <a:cubicBezTo>
                    <a:pt x="642909" y="12720"/>
                    <a:pt x="643327" y="25508"/>
                    <a:pt x="643327" y="38400"/>
                  </a:cubicBezTo>
                  <a:cubicBezTo>
                    <a:pt x="643327" y="43234"/>
                    <a:pt x="643039" y="48034"/>
                    <a:pt x="642964" y="52868"/>
                  </a:cubicBezTo>
                  <a:lnTo>
                    <a:pt x="100981" y="338246"/>
                  </a:lnTo>
                  <a:lnTo>
                    <a:pt x="0" y="338246"/>
                  </a:lnTo>
                  <a:lnTo>
                    <a:pt x="642357"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12"/>
            <p:cNvSpPr/>
            <p:nvPr/>
          </p:nvSpPr>
          <p:spPr>
            <a:xfrm>
              <a:off x="661173" y="6646680"/>
              <a:ext cx="396960" cy="209022"/>
            </a:xfrm>
            <a:custGeom>
              <a:rect b="b" l="l" r="r" t="t"/>
              <a:pathLst>
                <a:path extrusionOk="0" h="209022" w="396960">
                  <a:moveTo>
                    <a:pt x="396960" y="0"/>
                  </a:moveTo>
                  <a:cubicBezTo>
                    <a:pt x="394954" y="19371"/>
                    <a:pt x="392112" y="38468"/>
                    <a:pt x="388855" y="57428"/>
                  </a:cubicBezTo>
                  <a:lnTo>
                    <a:pt x="100959" y="209023"/>
                  </a:lnTo>
                  <a:lnTo>
                    <a:pt x="0" y="209023"/>
                  </a:lnTo>
                  <a:lnTo>
                    <a:pt x="396960"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 name="Google Shape;403;p12"/>
            <p:cNvSpPr/>
            <p:nvPr/>
          </p:nvSpPr>
          <p:spPr>
            <a:xfrm>
              <a:off x="902813" y="6788040"/>
              <a:ext cx="128501" cy="67663"/>
            </a:xfrm>
            <a:custGeom>
              <a:rect b="b" l="l" r="r" t="t"/>
              <a:pathLst>
                <a:path extrusionOk="0" h="67663" w="128501">
                  <a:moveTo>
                    <a:pt x="128501" y="0"/>
                  </a:moveTo>
                  <a:cubicBezTo>
                    <a:pt x="122525" y="21565"/>
                    <a:pt x="115915" y="42891"/>
                    <a:pt x="108365" y="63771"/>
                  </a:cubicBezTo>
                  <a:lnTo>
                    <a:pt x="100974" y="67663"/>
                  </a:lnTo>
                  <a:lnTo>
                    <a:pt x="0" y="67663"/>
                  </a:lnTo>
                  <a:lnTo>
                    <a:pt x="128501" y="0"/>
                  </a:ln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4" name="Google Shape;404;p12"/>
          <p:cNvSpPr/>
          <p:nvPr/>
        </p:nvSpPr>
        <p:spPr>
          <a:xfrm rot="-5400000">
            <a:off x="10640897" y="5268640"/>
            <a:ext cx="1346114" cy="1832606"/>
          </a:xfrm>
          <a:custGeom>
            <a:rect b="b" l="l" r="r" t="t"/>
            <a:pathLst>
              <a:path extrusionOk="0" h="1832606" w="1346114">
                <a:moveTo>
                  <a:pt x="1346114" y="1832606"/>
                </a:moveTo>
                <a:lnTo>
                  <a:pt x="0" y="1832606"/>
                </a:lnTo>
                <a:lnTo>
                  <a:pt x="0" y="0"/>
                </a:lnTo>
                <a:lnTo>
                  <a:pt x="173465" y="63489"/>
                </a:lnTo>
                <a:cubicBezTo>
                  <a:pt x="862581" y="354961"/>
                  <a:pt x="1346114" y="1037316"/>
                  <a:pt x="1346114" y="1832606"/>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05" name="Google Shape;405;p12"/>
          <p:cNvGrpSpPr/>
          <p:nvPr/>
        </p:nvGrpSpPr>
        <p:grpSpPr>
          <a:xfrm>
            <a:off x="6523631" y="762578"/>
            <a:ext cx="4905905" cy="4749940"/>
            <a:chOff x="6510702" y="1082246"/>
            <a:chExt cx="4719032" cy="4749940"/>
          </a:xfrm>
        </p:grpSpPr>
        <p:grpSp>
          <p:nvGrpSpPr>
            <p:cNvPr id="406" name="Google Shape;406;p12"/>
            <p:cNvGrpSpPr/>
            <p:nvPr/>
          </p:nvGrpSpPr>
          <p:grpSpPr>
            <a:xfrm>
              <a:off x="6510702" y="1082246"/>
              <a:ext cx="1240848" cy="1126048"/>
              <a:chOff x="5518594" y="98620"/>
              <a:chExt cx="2520000" cy="2286857"/>
            </a:xfrm>
          </p:grpSpPr>
          <p:sp>
            <p:nvSpPr>
              <p:cNvPr id="407" name="Google Shape;407;p12"/>
              <p:cNvSpPr/>
              <p:nvPr/>
            </p:nvSpPr>
            <p:spPr>
              <a:xfrm>
                <a:off x="6255737" y="602620"/>
                <a:ext cx="1782857" cy="1782857"/>
              </a:xfrm>
              <a:custGeom>
                <a:rect b="b" l="l" r="r" t="t"/>
                <a:pathLst>
                  <a:path extrusionOk="0" h="1782857" w="1782857">
                    <a:moveTo>
                      <a:pt x="1782857" y="891429"/>
                    </a:moveTo>
                    <a:cubicBezTo>
                      <a:pt x="1782857" y="1383751"/>
                      <a:pt x="1383751" y="1782857"/>
                      <a:pt x="891429" y="1782857"/>
                    </a:cubicBezTo>
                    <a:cubicBezTo>
                      <a:pt x="399106" y="1782857"/>
                      <a:pt x="0" y="1383751"/>
                      <a:pt x="0" y="891429"/>
                    </a:cubicBezTo>
                    <a:cubicBezTo>
                      <a:pt x="0" y="399106"/>
                      <a:pt x="399106" y="0"/>
                      <a:pt x="891429" y="0"/>
                    </a:cubicBezTo>
                    <a:cubicBezTo>
                      <a:pt x="1383751" y="0"/>
                      <a:pt x="1782857" y="399106"/>
                      <a:pt x="1782857" y="891429"/>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 name="Google Shape;408;p12"/>
              <p:cNvSpPr/>
              <p:nvPr/>
            </p:nvSpPr>
            <p:spPr>
              <a:xfrm>
                <a:off x="5518594" y="98620"/>
                <a:ext cx="1532571" cy="1532571"/>
              </a:xfrm>
              <a:custGeom>
                <a:rect b="b" l="l" r="r" t="t"/>
                <a:pathLst>
                  <a:path extrusionOk="0" h="1532571" w="1532571">
                    <a:moveTo>
                      <a:pt x="1412126" y="1178832"/>
                    </a:moveTo>
                    <a:lnTo>
                      <a:pt x="740332" y="1532571"/>
                    </a:lnTo>
                    <a:cubicBezTo>
                      <a:pt x="714617" y="1531718"/>
                      <a:pt x="688971" y="1529578"/>
                      <a:pt x="663463" y="1526160"/>
                    </a:cubicBezTo>
                    <a:lnTo>
                      <a:pt x="1450354" y="1111817"/>
                    </a:lnTo>
                    <a:cubicBezTo>
                      <a:pt x="1438732" y="1134778"/>
                      <a:pt x="1425977" y="1157146"/>
                      <a:pt x="1412126" y="1178832"/>
                    </a:cubicBezTo>
                    <a:close/>
                    <a:moveTo>
                      <a:pt x="1519646" y="626592"/>
                    </a:moveTo>
                    <a:lnTo>
                      <a:pt x="224434" y="1308603"/>
                    </a:lnTo>
                    <a:cubicBezTo>
                      <a:pt x="234789" y="1318954"/>
                      <a:pt x="245520" y="1328907"/>
                      <a:pt x="256423" y="1338655"/>
                    </a:cubicBezTo>
                    <a:lnTo>
                      <a:pt x="1526332" y="669960"/>
                    </a:lnTo>
                    <a:cubicBezTo>
                      <a:pt x="1524514" y="655371"/>
                      <a:pt x="1522286" y="640917"/>
                      <a:pt x="1519646" y="626592"/>
                    </a:cubicBezTo>
                    <a:close/>
                    <a:moveTo>
                      <a:pt x="1494549" y="527637"/>
                    </a:moveTo>
                    <a:lnTo>
                      <a:pt x="157406" y="1231735"/>
                    </a:lnTo>
                    <a:cubicBezTo>
                      <a:pt x="165977" y="1242946"/>
                      <a:pt x="174857" y="1253901"/>
                      <a:pt x="184046" y="1264594"/>
                    </a:cubicBezTo>
                    <a:lnTo>
                      <a:pt x="1506617" y="568166"/>
                    </a:lnTo>
                    <a:cubicBezTo>
                      <a:pt x="1502983" y="554493"/>
                      <a:pt x="1498903" y="540998"/>
                      <a:pt x="1494549" y="527637"/>
                    </a:cubicBezTo>
                    <a:close/>
                    <a:moveTo>
                      <a:pt x="453600" y="66137"/>
                    </a:moveTo>
                    <a:lnTo>
                      <a:pt x="366000" y="112265"/>
                    </a:lnTo>
                    <a:cubicBezTo>
                      <a:pt x="306960" y="148591"/>
                      <a:pt x="253097" y="192726"/>
                      <a:pt x="205852" y="243473"/>
                    </a:cubicBezTo>
                    <a:lnTo>
                      <a:pt x="653692" y="7656"/>
                    </a:lnTo>
                    <a:cubicBezTo>
                      <a:pt x="584640" y="17864"/>
                      <a:pt x="517303" y="37543"/>
                      <a:pt x="453600" y="66137"/>
                    </a:cubicBezTo>
                    <a:close/>
                    <a:moveTo>
                      <a:pt x="1532571" y="766286"/>
                    </a:moveTo>
                    <a:cubicBezTo>
                      <a:pt x="1532571" y="754927"/>
                      <a:pt x="1532194" y="743657"/>
                      <a:pt x="1531714" y="732422"/>
                    </a:cubicBezTo>
                    <a:lnTo>
                      <a:pt x="304766" y="1378485"/>
                    </a:lnTo>
                    <a:cubicBezTo>
                      <a:pt x="317143" y="1387834"/>
                      <a:pt x="329794" y="1396803"/>
                      <a:pt x="342754" y="1405385"/>
                    </a:cubicBezTo>
                    <a:lnTo>
                      <a:pt x="1532263" y="779030"/>
                    </a:lnTo>
                    <a:cubicBezTo>
                      <a:pt x="1532332" y="774771"/>
                      <a:pt x="1532571" y="770561"/>
                      <a:pt x="1532571" y="766286"/>
                    </a:cubicBezTo>
                    <a:close/>
                    <a:moveTo>
                      <a:pt x="1528389" y="846346"/>
                    </a:moveTo>
                    <a:lnTo>
                      <a:pt x="400423" y="1440309"/>
                    </a:lnTo>
                    <a:cubicBezTo>
                      <a:pt x="415337" y="1448448"/>
                      <a:pt x="430697" y="1455936"/>
                      <a:pt x="446194" y="1463088"/>
                    </a:cubicBezTo>
                    <a:lnTo>
                      <a:pt x="1521257" y="897000"/>
                    </a:lnTo>
                    <a:cubicBezTo>
                      <a:pt x="1524137" y="880275"/>
                      <a:pt x="1526640" y="863424"/>
                      <a:pt x="1528389" y="846346"/>
                    </a:cubicBezTo>
                    <a:close/>
                    <a:moveTo>
                      <a:pt x="1166571" y="1420289"/>
                    </a:moveTo>
                    <a:cubicBezTo>
                      <a:pt x="1225611" y="1383960"/>
                      <a:pt x="1279475" y="1339827"/>
                      <a:pt x="1326720" y="1289081"/>
                    </a:cubicBezTo>
                    <a:lnTo>
                      <a:pt x="878880" y="1524895"/>
                    </a:lnTo>
                    <a:cubicBezTo>
                      <a:pt x="947931" y="1514688"/>
                      <a:pt x="1015269" y="1495008"/>
                      <a:pt x="1078971" y="1466417"/>
                    </a:cubicBezTo>
                    <a:close/>
                    <a:moveTo>
                      <a:pt x="1504766" y="970971"/>
                    </a:moveTo>
                    <a:lnTo>
                      <a:pt x="516549" y="1491326"/>
                    </a:lnTo>
                    <a:cubicBezTo>
                      <a:pt x="535029" y="1497710"/>
                      <a:pt x="553783" y="1503562"/>
                      <a:pt x="572914" y="1508537"/>
                    </a:cubicBezTo>
                    <a:lnTo>
                      <a:pt x="1487006" y="1027200"/>
                    </a:lnTo>
                    <a:cubicBezTo>
                      <a:pt x="1493657" y="1008806"/>
                      <a:pt x="1499486" y="990014"/>
                      <a:pt x="1504766" y="970971"/>
                    </a:cubicBezTo>
                    <a:close/>
                    <a:moveTo>
                      <a:pt x="1457520" y="434931"/>
                    </a:moveTo>
                    <a:lnTo>
                      <a:pt x="102137" y="1148650"/>
                    </a:lnTo>
                    <a:cubicBezTo>
                      <a:pt x="109063" y="1160681"/>
                      <a:pt x="116297" y="1172499"/>
                      <a:pt x="123840" y="1184112"/>
                    </a:cubicBezTo>
                    <a:lnTo>
                      <a:pt x="1474389" y="472951"/>
                    </a:lnTo>
                    <a:cubicBezTo>
                      <a:pt x="1469074" y="460114"/>
                      <a:pt x="1463520" y="447429"/>
                      <a:pt x="1457520" y="434945"/>
                    </a:cubicBezTo>
                    <a:close/>
                    <a:moveTo>
                      <a:pt x="1086377" y="69483"/>
                    </a:moveTo>
                    <a:lnTo>
                      <a:pt x="11314" y="635571"/>
                    </a:lnTo>
                    <a:cubicBezTo>
                      <a:pt x="8434" y="652296"/>
                      <a:pt x="5931" y="669144"/>
                      <a:pt x="4148" y="686222"/>
                    </a:cubicBezTo>
                    <a:lnTo>
                      <a:pt x="1132148" y="92263"/>
                    </a:lnTo>
                    <a:cubicBezTo>
                      <a:pt x="1117234" y="84123"/>
                      <a:pt x="1101874" y="76635"/>
                      <a:pt x="1086377" y="69483"/>
                    </a:cubicBezTo>
                    <a:close/>
                    <a:moveTo>
                      <a:pt x="959657" y="24021"/>
                    </a:moveTo>
                    <a:lnTo>
                      <a:pt x="45566" y="505371"/>
                    </a:lnTo>
                    <a:cubicBezTo>
                      <a:pt x="38914" y="523779"/>
                      <a:pt x="33086" y="542571"/>
                      <a:pt x="27806" y="561600"/>
                    </a:cubicBezTo>
                    <a:lnTo>
                      <a:pt x="1016023" y="41229"/>
                    </a:lnTo>
                    <a:cubicBezTo>
                      <a:pt x="997508" y="34848"/>
                      <a:pt x="978789" y="28995"/>
                      <a:pt x="959657" y="24021"/>
                    </a:cubicBezTo>
                    <a:close/>
                    <a:moveTo>
                      <a:pt x="792240" y="0"/>
                    </a:moveTo>
                    <a:lnTo>
                      <a:pt x="120446" y="353739"/>
                    </a:lnTo>
                    <a:cubicBezTo>
                      <a:pt x="106594" y="375425"/>
                      <a:pt x="93840" y="397793"/>
                      <a:pt x="82217" y="420754"/>
                    </a:cubicBezTo>
                    <a:lnTo>
                      <a:pt x="869109" y="6415"/>
                    </a:lnTo>
                    <a:cubicBezTo>
                      <a:pt x="843600" y="2996"/>
                      <a:pt x="817954" y="855"/>
                      <a:pt x="792240" y="0"/>
                    </a:cubicBezTo>
                    <a:close/>
                    <a:moveTo>
                      <a:pt x="1189817" y="127200"/>
                    </a:moveTo>
                    <a:lnTo>
                      <a:pt x="308" y="753538"/>
                    </a:lnTo>
                    <a:cubicBezTo>
                      <a:pt x="240" y="757800"/>
                      <a:pt x="0" y="762010"/>
                      <a:pt x="0" y="766286"/>
                    </a:cubicBezTo>
                    <a:cubicBezTo>
                      <a:pt x="0" y="777641"/>
                      <a:pt x="377" y="788914"/>
                      <a:pt x="857" y="800146"/>
                    </a:cubicBezTo>
                    <a:lnTo>
                      <a:pt x="1227806" y="154087"/>
                    </a:lnTo>
                    <a:cubicBezTo>
                      <a:pt x="1215429" y="144736"/>
                      <a:pt x="1202777" y="135774"/>
                      <a:pt x="1189817" y="127200"/>
                    </a:cubicBezTo>
                    <a:close/>
                    <a:moveTo>
                      <a:pt x="1348526" y="267991"/>
                    </a:moveTo>
                    <a:lnTo>
                      <a:pt x="25954" y="964402"/>
                    </a:lnTo>
                    <a:cubicBezTo>
                      <a:pt x="29589" y="978079"/>
                      <a:pt x="33668" y="991574"/>
                      <a:pt x="38023" y="1004935"/>
                    </a:cubicBezTo>
                    <a:lnTo>
                      <a:pt x="1375166" y="300837"/>
                    </a:lnTo>
                    <a:cubicBezTo>
                      <a:pt x="1366594" y="289622"/>
                      <a:pt x="1357714" y="278671"/>
                      <a:pt x="1348526" y="267977"/>
                    </a:cubicBezTo>
                    <a:close/>
                    <a:moveTo>
                      <a:pt x="1408732" y="348473"/>
                    </a:moveTo>
                    <a:lnTo>
                      <a:pt x="58183" y="1059621"/>
                    </a:lnTo>
                    <a:cubicBezTo>
                      <a:pt x="63497" y="1072454"/>
                      <a:pt x="69051" y="1085153"/>
                      <a:pt x="75051" y="1097626"/>
                    </a:cubicBezTo>
                    <a:lnTo>
                      <a:pt x="1430434" y="383918"/>
                    </a:lnTo>
                    <a:cubicBezTo>
                      <a:pt x="1423508" y="371890"/>
                      <a:pt x="1416274" y="360072"/>
                      <a:pt x="1408732" y="348459"/>
                    </a:cubicBezTo>
                    <a:close/>
                    <a:moveTo>
                      <a:pt x="1276148" y="193930"/>
                    </a:moveTo>
                    <a:lnTo>
                      <a:pt x="6240" y="862608"/>
                    </a:lnTo>
                    <a:cubicBezTo>
                      <a:pt x="8057" y="877200"/>
                      <a:pt x="10286" y="891658"/>
                      <a:pt x="12926" y="905979"/>
                    </a:cubicBezTo>
                    <a:lnTo>
                      <a:pt x="1308137" y="223965"/>
                    </a:lnTo>
                    <a:cubicBezTo>
                      <a:pt x="1297783" y="213600"/>
                      <a:pt x="1287052" y="203657"/>
                      <a:pt x="1276148" y="193917"/>
                    </a:cubicBezTo>
                    <a:close/>
                  </a:path>
                </a:pathLst>
              </a:custGeom>
              <a:solidFill>
                <a:srgbClr val="F055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9" name="Google Shape;409;p12"/>
            <p:cNvSpPr txBox="1"/>
            <p:nvPr/>
          </p:nvSpPr>
          <p:spPr>
            <a:xfrm>
              <a:off x="7174665" y="1464266"/>
              <a:ext cx="3679200" cy="13236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000">
                  <a:solidFill>
                    <a:srgbClr val="3F3F3F"/>
                  </a:solidFill>
                  <a:latin typeface="Montserrat"/>
                  <a:ea typeface="Montserrat"/>
                  <a:cs typeface="Montserrat"/>
                  <a:sym typeface="Montserrat"/>
                </a:rPr>
                <a:t>TEA </a:t>
              </a:r>
              <a:r>
                <a:rPr b="1" lang="en-US" sz="4000">
                  <a:solidFill>
                    <a:schemeClr val="accent3"/>
                  </a:solidFill>
                  <a:latin typeface="Montserrat"/>
                  <a:ea typeface="Montserrat"/>
                  <a:cs typeface="Montserrat"/>
                  <a:sym typeface="Montserrat"/>
                </a:rPr>
                <a:t>Encryption</a:t>
              </a:r>
              <a:endParaRPr b="1" sz="4000">
                <a:solidFill>
                  <a:schemeClr val="accent3"/>
                </a:solidFill>
                <a:latin typeface="Montserrat"/>
                <a:ea typeface="Montserrat"/>
                <a:cs typeface="Montserrat"/>
                <a:sym typeface="Montserrat"/>
              </a:endParaRPr>
            </a:p>
          </p:txBody>
        </p:sp>
        <p:grpSp>
          <p:nvGrpSpPr>
            <p:cNvPr id="410" name="Google Shape;410;p12"/>
            <p:cNvGrpSpPr/>
            <p:nvPr/>
          </p:nvGrpSpPr>
          <p:grpSpPr>
            <a:xfrm>
              <a:off x="7174590" y="3158649"/>
              <a:ext cx="3909039" cy="587950"/>
              <a:chOff x="6985469" y="3135087"/>
              <a:chExt cx="3909039" cy="587950"/>
            </a:xfrm>
          </p:grpSpPr>
          <p:sp>
            <p:nvSpPr>
              <p:cNvPr id="411" name="Google Shape;411;p12"/>
              <p:cNvSpPr txBox="1"/>
              <p:nvPr/>
            </p:nvSpPr>
            <p:spPr>
              <a:xfrm>
                <a:off x="7808109" y="3244331"/>
                <a:ext cx="30864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lang="en-US" sz="1800">
                    <a:solidFill>
                      <a:srgbClr val="3F3F3F"/>
                    </a:solidFill>
                    <a:latin typeface="Montserrat"/>
                    <a:ea typeface="Montserrat"/>
                    <a:cs typeface="Montserrat"/>
                    <a:sym typeface="Montserrat"/>
                  </a:rPr>
                  <a:t>Key size 16, Rounds 32</a:t>
                </a:r>
                <a:endParaRPr sz="1800">
                  <a:solidFill>
                    <a:srgbClr val="3F3F3F"/>
                  </a:solidFill>
                  <a:latin typeface="Montserrat"/>
                  <a:ea typeface="Montserrat"/>
                  <a:cs typeface="Montserrat"/>
                  <a:sym typeface="Montserrat"/>
                </a:endParaRPr>
              </a:p>
            </p:txBody>
          </p:sp>
          <p:grpSp>
            <p:nvGrpSpPr>
              <p:cNvPr id="412" name="Google Shape;412;p12"/>
              <p:cNvGrpSpPr/>
              <p:nvPr/>
            </p:nvGrpSpPr>
            <p:grpSpPr>
              <a:xfrm>
                <a:off x="6985469" y="3135087"/>
                <a:ext cx="587950" cy="587950"/>
                <a:chOff x="5857448" y="5537910"/>
                <a:chExt cx="477000" cy="477000"/>
              </a:xfrm>
            </p:grpSpPr>
            <p:sp>
              <p:nvSpPr>
                <p:cNvPr id="413" name="Google Shape;413;p12"/>
                <p:cNvSpPr/>
                <p:nvPr/>
              </p:nvSpPr>
              <p:spPr>
                <a:xfrm rot="-5400000">
                  <a:off x="5857448" y="5537910"/>
                  <a:ext cx="477000" cy="477000"/>
                </a:xfrm>
                <a:prstGeom prst="ellipse">
                  <a:avLst/>
                </a:prstGeom>
                <a:solidFill>
                  <a:schemeClr val="accent3"/>
                </a:solidFill>
                <a:ln>
                  <a:noFill/>
                </a:ln>
                <a:effectLst>
                  <a:outerShdw blurRad="177800" rotWithShape="0" algn="ctr" dir="5400000" dist="635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14" name="Google Shape;414;p12"/>
                <p:cNvSpPr/>
                <p:nvPr/>
              </p:nvSpPr>
              <p:spPr>
                <a:xfrm rot="5400000">
                  <a:off x="5965249" y="5700323"/>
                  <a:ext cx="261501" cy="163155"/>
                </a:xfrm>
                <a:custGeom>
                  <a:rect b="b" l="l" r="r" t="t"/>
                  <a:pathLst>
                    <a:path extrusionOk="0" h="206"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grpSp>
          <p:nvGrpSpPr>
            <p:cNvPr id="415" name="Google Shape;415;p12"/>
            <p:cNvGrpSpPr/>
            <p:nvPr/>
          </p:nvGrpSpPr>
          <p:grpSpPr>
            <a:xfrm>
              <a:off x="7174590" y="4117544"/>
              <a:ext cx="3420044" cy="587950"/>
              <a:chOff x="6985469" y="3941264"/>
              <a:chExt cx="3420044" cy="587950"/>
            </a:xfrm>
          </p:grpSpPr>
          <p:sp>
            <p:nvSpPr>
              <p:cNvPr id="416" name="Google Shape;416;p12"/>
              <p:cNvSpPr txBox="1"/>
              <p:nvPr/>
            </p:nvSpPr>
            <p:spPr>
              <a:xfrm>
                <a:off x="7808113" y="4050511"/>
                <a:ext cx="2597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Montserrat"/>
                    <a:ea typeface="Montserrat"/>
                    <a:cs typeface="Montserrat"/>
                    <a:sym typeface="Montserrat"/>
                  </a:rPr>
                  <a:t>H(x) = </a:t>
                </a:r>
                <a:r>
                  <a:rPr b="1" lang="en-US" sz="1800">
                    <a:solidFill>
                      <a:srgbClr val="F05535"/>
                    </a:solidFill>
                    <a:latin typeface="Montserrat"/>
                    <a:ea typeface="Montserrat"/>
                    <a:cs typeface="Montserrat"/>
                    <a:sym typeface="Montserrat"/>
                  </a:rPr>
                  <a:t>6.285</a:t>
                </a:r>
                <a:endParaRPr b="1" sz="1800">
                  <a:solidFill>
                    <a:srgbClr val="F05535"/>
                  </a:solidFill>
                  <a:latin typeface="Montserrat"/>
                  <a:ea typeface="Montserrat"/>
                  <a:cs typeface="Montserrat"/>
                  <a:sym typeface="Montserrat"/>
                </a:endParaRPr>
              </a:p>
            </p:txBody>
          </p:sp>
          <p:grpSp>
            <p:nvGrpSpPr>
              <p:cNvPr id="417" name="Google Shape;417;p12"/>
              <p:cNvGrpSpPr/>
              <p:nvPr/>
            </p:nvGrpSpPr>
            <p:grpSpPr>
              <a:xfrm>
                <a:off x="6985469" y="3941264"/>
                <a:ext cx="587950" cy="587950"/>
                <a:chOff x="5857448" y="5537910"/>
                <a:chExt cx="477000" cy="477000"/>
              </a:xfrm>
            </p:grpSpPr>
            <p:sp>
              <p:nvSpPr>
                <p:cNvPr id="418" name="Google Shape;418;p12"/>
                <p:cNvSpPr/>
                <p:nvPr/>
              </p:nvSpPr>
              <p:spPr>
                <a:xfrm rot="-5400000">
                  <a:off x="5857448" y="5537910"/>
                  <a:ext cx="477000" cy="477000"/>
                </a:xfrm>
                <a:prstGeom prst="ellipse">
                  <a:avLst/>
                </a:prstGeom>
                <a:solidFill>
                  <a:schemeClr val="accent3"/>
                </a:solidFill>
                <a:ln>
                  <a:noFill/>
                </a:ln>
                <a:effectLst>
                  <a:outerShdw blurRad="177800" rotWithShape="0" algn="ctr" dir="5400000" dist="635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19" name="Google Shape;419;p12"/>
                <p:cNvSpPr/>
                <p:nvPr/>
              </p:nvSpPr>
              <p:spPr>
                <a:xfrm rot="5400000">
                  <a:off x="5965249" y="5700323"/>
                  <a:ext cx="261501" cy="163155"/>
                </a:xfrm>
                <a:custGeom>
                  <a:rect b="b" l="l" r="r" t="t"/>
                  <a:pathLst>
                    <a:path extrusionOk="0" h="206"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grpSp>
          <p:nvGrpSpPr>
            <p:cNvPr id="420" name="Google Shape;420;p12"/>
            <p:cNvGrpSpPr/>
            <p:nvPr/>
          </p:nvGrpSpPr>
          <p:grpSpPr>
            <a:xfrm>
              <a:off x="7174590" y="5076439"/>
              <a:ext cx="4055144" cy="755747"/>
              <a:chOff x="6985469" y="4747440"/>
              <a:chExt cx="4055144" cy="755747"/>
            </a:xfrm>
          </p:grpSpPr>
          <p:sp>
            <p:nvSpPr>
              <p:cNvPr id="421" name="Google Shape;421;p12"/>
              <p:cNvSpPr txBox="1"/>
              <p:nvPr/>
            </p:nvSpPr>
            <p:spPr>
              <a:xfrm>
                <a:off x="7808113" y="4856687"/>
                <a:ext cx="3232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Montserrat"/>
                    <a:ea typeface="Montserrat"/>
                    <a:cs typeface="Montserrat"/>
                    <a:sym typeface="Montserrat"/>
                  </a:rPr>
                  <a:t>VT score: reduce from </a:t>
                </a:r>
                <a:r>
                  <a:rPr b="1" lang="en-US" sz="1800">
                    <a:solidFill>
                      <a:srgbClr val="F05535"/>
                    </a:solidFill>
                    <a:latin typeface="Montserrat"/>
                    <a:ea typeface="Montserrat"/>
                    <a:cs typeface="Montserrat"/>
                    <a:sym typeface="Montserrat"/>
                  </a:rPr>
                  <a:t>31</a:t>
                </a:r>
                <a:r>
                  <a:rPr lang="en-US" sz="1800">
                    <a:solidFill>
                      <a:srgbClr val="3F3F3F"/>
                    </a:solidFill>
                    <a:latin typeface="Montserrat"/>
                    <a:ea typeface="Montserrat"/>
                    <a:cs typeface="Montserrat"/>
                    <a:sym typeface="Montserrat"/>
                  </a:rPr>
                  <a:t> to </a:t>
                </a:r>
                <a:r>
                  <a:rPr b="1" lang="en-US" sz="1800">
                    <a:solidFill>
                      <a:schemeClr val="accent6"/>
                    </a:solidFill>
                    <a:latin typeface="Montserrat"/>
                    <a:ea typeface="Montserrat"/>
                    <a:cs typeface="Montserrat"/>
                    <a:sym typeface="Montserrat"/>
                  </a:rPr>
                  <a:t>24</a:t>
                </a:r>
                <a:endParaRPr b="1" sz="1800">
                  <a:solidFill>
                    <a:schemeClr val="accent6"/>
                  </a:solidFill>
                  <a:latin typeface="Montserrat"/>
                  <a:ea typeface="Montserrat"/>
                  <a:cs typeface="Montserrat"/>
                  <a:sym typeface="Montserrat"/>
                </a:endParaRPr>
              </a:p>
            </p:txBody>
          </p:sp>
          <p:grpSp>
            <p:nvGrpSpPr>
              <p:cNvPr id="422" name="Google Shape;422;p12"/>
              <p:cNvGrpSpPr/>
              <p:nvPr/>
            </p:nvGrpSpPr>
            <p:grpSpPr>
              <a:xfrm>
                <a:off x="6985469" y="4747440"/>
                <a:ext cx="587950" cy="587950"/>
                <a:chOff x="5857448" y="5537910"/>
                <a:chExt cx="477000" cy="477000"/>
              </a:xfrm>
            </p:grpSpPr>
            <p:sp>
              <p:nvSpPr>
                <p:cNvPr id="423" name="Google Shape;423;p12"/>
                <p:cNvSpPr/>
                <p:nvPr/>
              </p:nvSpPr>
              <p:spPr>
                <a:xfrm rot="-5400000">
                  <a:off x="5857448" y="5537910"/>
                  <a:ext cx="477000" cy="477000"/>
                </a:xfrm>
                <a:prstGeom prst="ellipse">
                  <a:avLst/>
                </a:prstGeom>
                <a:solidFill>
                  <a:schemeClr val="accent3"/>
                </a:solidFill>
                <a:ln>
                  <a:noFill/>
                </a:ln>
                <a:effectLst>
                  <a:outerShdw blurRad="177800" rotWithShape="0" algn="ctr" dir="5400000" dist="635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24" name="Google Shape;424;p12"/>
                <p:cNvSpPr/>
                <p:nvPr/>
              </p:nvSpPr>
              <p:spPr>
                <a:xfrm rot="5400000">
                  <a:off x="5965249" y="5700323"/>
                  <a:ext cx="261501" cy="163155"/>
                </a:xfrm>
                <a:custGeom>
                  <a:rect b="b" l="l" r="r" t="t"/>
                  <a:pathLst>
                    <a:path extrusionOk="0" h="206" w="333">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grpSp>
      <p:pic>
        <p:nvPicPr>
          <p:cNvPr id="425" name="Google Shape;425;p12"/>
          <p:cNvPicPr preferRelativeResize="0"/>
          <p:nvPr/>
        </p:nvPicPr>
        <p:blipFill>
          <a:blip r:embed="rId5">
            <a:alphaModFix/>
          </a:blip>
          <a:stretch>
            <a:fillRect/>
          </a:stretch>
        </p:blipFill>
        <p:spPr>
          <a:xfrm>
            <a:off x="10878890" y="6150000"/>
            <a:ext cx="1333057" cy="708000"/>
          </a:xfrm>
          <a:prstGeom prst="rect">
            <a:avLst/>
          </a:prstGeom>
          <a:noFill/>
          <a:ln>
            <a:noFill/>
          </a:ln>
        </p:spPr>
      </p:pic>
      <p:pic>
        <p:nvPicPr>
          <p:cNvPr id="426" name="Google Shape;426;p12"/>
          <p:cNvPicPr preferRelativeResize="0"/>
          <p:nvPr/>
        </p:nvPicPr>
        <p:blipFill rotWithShape="1">
          <a:blip r:embed="rId6">
            <a:alphaModFix/>
          </a:blip>
          <a:srcRect b="9644" l="0" r="0" t="9644"/>
          <a:stretch/>
        </p:blipFill>
        <p:spPr>
          <a:xfrm>
            <a:off x="-103075" y="2799125"/>
            <a:ext cx="6351477" cy="4025827"/>
          </a:xfrm>
          <a:prstGeom prst="rect">
            <a:avLst/>
          </a:prstGeom>
          <a:noFill/>
          <a:ln>
            <a:noFill/>
          </a:ln>
        </p:spPr>
      </p:pic>
      <p:pic>
        <p:nvPicPr>
          <p:cNvPr id="427" name="Google Shape;427;p12"/>
          <p:cNvPicPr preferRelativeResize="0"/>
          <p:nvPr/>
        </p:nvPicPr>
        <p:blipFill>
          <a:blip r:embed="rId7">
            <a:alphaModFix/>
          </a:blip>
          <a:stretch>
            <a:fillRect/>
          </a:stretch>
        </p:blipFill>
        <p:spPr>
          <a:xfrm>
            <a:off x="707599" y="3565050"/>
            <a:ext cx="3022175" cy="1566425"/>
          </a:xfrm>
          <a:prstGeom prst="rect">
            <a:avLst/>
          </a:prstGeom>
          <a:noFill/>
          <a:ln cap="flat" cmpd="sng" w="76200">
            <a:solidFill>
              <a:schemeClr val="accent4"/>
            </a:solidFill>
            <a:prstDash val="solid"/>
            <a:round/>
            <a:headEnd len="sm" w="sm" type="none"/>
            <a:tailEnd len="sm" w="sm" type="none"/>
          </a:ln>
        </p:spPr>
      </p:pic>
      <p:cxnSp>
        <p:nvCxnSpPr>
          <p:cNvPr id="428" name="Google Shape;428;p12"/>
          <p:cNvCxnSpPr>
            <a:stCxn id="413" idx="0"/>
          </p:cNvCxnSpPr>
          <p:nvPr/>
        </p:nvCxnSpPr>
        <p:spPr>
          <a:xfrm flipH="1">
            <a:off x="3266709" y="3132956"/>
            <a:ext cx="3947100" cy="1115400"/>
          </a:xfrm>
          <a:prstGeom prst="straightConnector1">
            <a:avLst/>
          </a:prstGeom>
          <a:noFill/>
          <a:ln cap="flat" cmpd="sng" w="76200">
            <a:solidFill>
              <a:schemeClr val="accent3"/>
            </a:solidFill>
            <a:prstDash val="dash"/>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27"/>
                                        </p:tgtEl>
                                        <p:attrNameLst>
                                          <p:attrName>style.visibility</p:attrName>
                                        </p:attrNameLst>
                                      </p:cBhvr>
                                      <p:to>
                                        <p:strVal val="visible"/>
                                      </p:to>
                                    </p:set>
                                    <p:anim calcmode="lin" valueType="num">
                                      <p:cBhvr additive="base">
                                        <p:cTn dur="1000"/>
                                        <p:tgtEl>
                                          <p:spTgt spid="42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block cat">
      <a:dk1>
        <a:srgbClr val="000000"/>
      </a:dk1>
      <a:lt1>
        <a:srgbClr val="FFFFFF"/>
      </a:lt1>
      <a:dk2>
        <a:srgbClr val="44546A"/>
      </a:dk2>
      <a:lt2>
        <a:srgbClr val="E7E6E6"/>
      </a:lt2>
      <a:accent1>
        <a:srgbClr val="FFD964"/>
      </a:accent1>
      <a:accent2>
        <a:srgbClr val="0D0E13"/>
      </a:accent2>
      <a:accent3>
        <a:srgbClr val="F0553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